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eb48808de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a9d7ac9ee4f9d"/>
  </p:sldMasterIdLst>
  <p:sldIdLst>
    <p:sldId xmlns:r="http://schemas.openxmlformats.org/officeDocument/2006/relationships" id="256" r:id="R3d560d82a06d4131"/>
    <p:sldId xmlns:r="http://schemas.openxmlformats.org/officeDocument/2006/relationships" id="257" r:id="R95b9d2d8572149a8"/>
    <p:sldId xmlns:r="http://schemas.openxmlformats.org/officeDocument/2006/relationships" id="258" r:id="Rebd73036a8af4cc6"/>
    <p:sldId xmlns:r="http://schemas.openxmlformats.org/officeDocument/2006/relationships" id="259" r:id="Ra816c7aafbf64031"/>
    <p:sldId xmlns:r="http://schemas.openxmlformats.org/officeDocument/2006/relationships" id="260" r:id="R29161ad22f8c4e0c"/>
    <p:sldId xmlns:r="http://schemas.openxmlformats.org/officeDocument/2006/relationships" id="261" r:id="Reee83a6ebd344abe"/>
    <p:sldId xmlns:r="http://schemas.openxmlformats.org/officeDocument/2006/relationships" id="262" r:id="R9f3403676943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a9d7ac9ee4f9d" /><Relationship Type="http://schemas.openxmlformats.org/officeDocument/2006/relationships/slide" Target="/ppt/slides/slide1.xml" Id="R3d560d82a06d4131" /><Relationship Type="http://schemas.openxmlformats.org/officeDocument/2006/relationships/slide" Target="/ppt/slides/slide2.xml" Id="R95b9d2d8572149a8" /><Relationship Type="http://schemas.openxmlformats.org/officeDocument/2006/relationships/slide" Target="/ppt/slides/slide3.xml" Id="Rebd73036a8af4cc6" /><Relationship Type="http://schemas.openxmlformats.org/officeDocument/2006/relationships/slide" Target="/ppt/slides/slide4.xml" Id="Ra816c7aafbf64031" /><Relationship Type="http://schemas.openxmlformats.org/officeDocument/2006/relationships/slide" Target="/ppt/slides/slide5.xml" Id="R29161ad22f8c4e0c" /><Relationship Type="http://schemas.openxmlformats.org/officeDocument/2006/relationships/slide" Target="/ppt/slides/slide6.xml" Id="Reee83a6ebd344abe" /><Relationship Type="http://schemas.openxmlformats.org/officeDocument/2006/relationships/slide" Target="/ppt/slides/slide7.xml" Id="R9f3403676943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ac1f03bd9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bd0c405a41e0" /><Relationship Type="http://schemas.openxmlformats.org/officeDocument/2006/relationships/theme" Target="/ppt/slideMasters/theme/theme1.xml" Id="R8d29723f368a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7bd0c405a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034221db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008cbb49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4d0ec069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5023ce05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def9d5e1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05fdbb0c5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4e688619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