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3ee50cea5d44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831992e30b47c7"/>
  </p:sldMasterIdLst>
  <p:sldIdLst>
    <p:sldId xmlns:r="http://schemas.openxmlformats.org/officeDocument/2006/relationships" id="256" r:id="Rd6184586b8ef40eb"/>
    <p:sldId xmlns:r="http://schemas.openxmlformats.org/officeDocument/2006/relationships" id="257" r:id="R9898f078fa9540c4"/>
    <p:sldId xmlns:r="http://schemas.openxmlformats.org/officeDocument/2006/relationships" id="258" r:id="R08cf0251cb324644"/>
    <p:sldId xmlns:r="http://schemas.openxmlformats.org/officeDocument/2006/relationships" id="259" r:id="R9ecde523b87c477e"/>
    <p:sldId xmlns:r="http://schemas.openxmlformats.org/officeDocument/2006/relationships" id="260" r:id="R6dd8096eb7c2479b"/>
    <p:sldId xmlns:r="http://schemas.openxmlformats.org/officeDocument/2006/relationships" id="261" r:id="Rd7df77967c63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31992e30b47c7" /><Relationship Type="http://schemas.openxmlformats.org/officeDocument/2006/relationships/slide" Target="/ppt/slides/slide1.xml" Id="Rd6184586b8ef40eb" /><Relationship Type="http://schemas.openxmlformats.org/officeDocument/2006/relationships/slide" Target="/ppt/slides/slide2.xml" Id="R9898f078fa9540c4" /><Relationship Type="http://schemas.openxmlformats.org/officeDocument/2006/relationships/slide" Target="/ppt/slides/slide3.xml" Id="R08cf0251cb324644" /><Relationship Type="http://schemas.openxmlformats.org/officeDocument/2006/relationships/slide" Target="/ppt/slides/slide4.xml" Id="R9ecde523b87c477e" /><Relationship Type="http://schemas.openxmlformats.org/officeDocument/2006/relationships/slide" Target="/ppt/slides/slide5.xml" Id="R6dd8096eb7c2479b" /><Relationship Type="http://schemas.openxmlformats.org/officeDocument/2006/relationships/slide" Target="/ppt/slides/slide6.xml" Id="Rd7df77967c63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e5e0e21fd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711742102416e" /><Relationship Type="http://schemas.openxmlformats.org/officeDocument/2006/relationships/theme" Target="/ppt/slideMasters/theme/theme1.xml" Id="R204fa053578f45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71174210241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5a7dd244c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980f0deb941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ceef7afd745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25e1723684b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886ea762f42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1eb16edb542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EGILL DANIELSEN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EGILL DANIELSEN STIFTELSE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36 121 796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10 815 860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7 073 805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87 742 682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194 508 410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posteds@danielsen-skoler.no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www.danielsen-skoler.no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877 154 602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