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5cceb92f5e543f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8abac23517d4d6f"/>
  </p:sldMasterIdLst>
  <p:sldIdLst>
    <p:sldId xmlns:r="http://schemas.openxmlformats.org/officeDocument/2006/relationships" id="256" r:id="Re0830788b2484a16"/>
    <p:sldId xmlns:r="http://schemas.openxmlformats.org/officeDocument/2006/relationships" id="257" r:id="R43b1eae54d3e411a"/>
    <p:sldId xmlns:r="http://schemas.openxmlformats.org/officeDocument/2006/relationships" id="258" r:id="R9ba577ed1fea4932"/>
    <p:sldId xmlns:r="http://schemas.openxmlformats.org/officeDocument/2006/relationships" id="259" r:id="R526378c79ed24e8f"/>
    <p:sldId xmlns:r="http://schemas.openxmlformats.org/officeDocument/2006/relationships" id="260" r:id="R261cb57d20d8482e"/>
    <p:sldId xmlns:r="http://schemas.openxmlformats.org/officeDocument/2006/relationships" id="261" r:id="R7a9959baba4243f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8abac23517d4d6f" /><Relationship Type="http://schemas.openxmlformats.org/officeDocument/2006/relationships/slide" Target="/ppt/slides/slide1.xml" Id="Re0830788b2484a16" /><Relationship Type="http://schemas.openxmlformats.org/officeDocument/2006/relationships/slide" Target="/ppt/slides/slide2.xml" Id="R43b1eae54d3e411a" /><Relationship Type="http://schemas.openxmlformats.org/officeDocument/2006/relationships/slide" Target="/ppt/slides/slide3.xml" Id="R9ba577ed1fea4932" /><Relationship Type="http://schemas.openxmlformats.org/officeDocument/2006/relationships/slide" Target="/ppt/slides/slide4.xml" Id="R526378c79ed24e8f" /><Relationship Type="http://schemas.openxmlformats.org/officeDocument/2006/relationships/slide" Target="/ppt/slides/slide5.xml" Id="R261cb57d20d8482e" /><Relationship Type="http://schemas.openxmlformats.org/officeDocument/2006/relationships/slide" Target="/ppt/slides/slide6.xml" Id="R7a9959baba4243f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8a0d7afd3914bd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6ae5db38854b27" /><Relationship Type="http://schemas.openxmlformats.org/officeDocument/2006/relationships/theme" Target="/ppt/slideMasters/theme/theme1.xml" Id="R165b868ddfc44e0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86ae5db38854b2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892918b52fa43c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464774a8e5a4a3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4b0b91f057406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1df5873525443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65348ea008491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12d87be44f440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FELLESLEGATET AV FRIE LEGATER TIL FORDEL FOR DIAKONISSEHUSET STI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FELLESLEGATET AV FRIE LEGATER TIL FORDEL FOR DIAKONISSEHUSET STI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FELLESLEGATET AV FRIE LEGATER TIL FORDEL FOR DIAKONISSEHUSET STI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FELLESLEGATET AV FRIE LEGATER TIL FORDEL FOR DIAKONISSEHUSET STI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FELLESLEGATET AV FRIE LEGATER TIL FORDEL FOR DIAKONISSEHUSET STI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FELLESLEGATET AV FRIE LEGATER TIL FORDEL FOR DIAKONISSEHUSET STI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2 305 799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1 938 041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1 938 041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57 887 023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57 977 052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FELLESLEGATET AV FRIE LEGATER TIL FORDEL FOR DIAKONISSEHUSET STI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Stiftelsen Diakonissehuset, Lovisenberg, Lovisenberggata 15A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0456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35 82 70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877 128 172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FELLESLEGATET AV FRIE LEGATER TIL FORDEL FOR DIAKONISSEHUSET STI</a:t>
            </a:r>
          </a:p>
        </p:txBody>
      </p:sp>
    </p:spTree>
  </p:cSld>
  <p:clrMapOvr>
    <a:masterClrMapping xmlns:a="http://schemas.openxmlformats.org/drawingml/2006/main"/>
  </p:clrMapOvr>
</p:sld>
</file>