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b0266373fce4f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d958cba80ab4db7"/>
  </p:sldMasterIdLst>
  <p:sldIdLst>
    <p:sldId xmlns:r="http://schemas.openxmlformats.org/officeDocument/2006/relationships" id="256" r:id="Ra7e4c4b2ace24854"/>
    <p:sldId xmlns:r="http://schemas.openxmlformats.org/officeDocument/2006/relationships" id="257" r:id="R861fa9bcdad34e83"/>
    <p:sldId xmlns:r="http://schemas.openxmlformats.org/officeDocument/2006/relationships" id="258" r:id="R2c998d22bb3c424e"/>
    <p:sldId xmlns:r="http://schemas.openxmlformats.org/officeDocument/2006/relationships" id="259" r:id="Rcb443d67208048a6"/>
    <p:sldId xmlns:r="http://schemas.openxmlformats.org/officeDocument/2006/relationships" id="260" r:id="R910601ac54d646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958cba80ab4db7" /><Relationship Type="http://schemas.openxmlformats.org/officeDocument/2006/relationships/slide" Target="/ppt/slides/slide1.xml" Id="Ra7e4c4b2ace24854" /><Relationship Type="http://schemas.openxmlformats.org/officeDocument/2006/relationships/slide" Target="/ppt/slides/slide2.xml" Id="R861fa9bcdad34e83" /><Relationship Type="http://schemas.openxmlformats.org/officeDocument/2006/relationships/slide" Target="/ppt/slides/slide3.xml" Id="R2c998d22bb3c424e" /><Relationship Type="http://schemas.openxmlformats.org/officeDocument/2006/relationships/slide" Target="/ppt/slides/slide4.xml" Id="Rcb443d67208048a6" /><Relationship Type="http://schemas.openxmlformats.org/officeDocument/2006/relationships/slide" Target="/ppt/slides/slide5.xml" Id="R910601ac54d646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288fe8a73946e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98731c3ee84f92" /><Relationship Type="http://schemas.openxmlformats.org/officeDocument/2006/relationships/theme" Target="/ppt/slideMasters/theme/theme1.xml" Id="R3348ff47302b488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398731c3ee84f9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7517236e2640f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b88dbb4b0348e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88eb35dfd147f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3df285214e48a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eda4389ac14b7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TINN KIRKELIGE FELLESRÅD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TINN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TINN KIRKELIGE FELLESRÅD ble etablert [år] og holder til i Rjukan.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TINN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TINN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TINN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Svaddevegen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3660 Rjukan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08 28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post@kirken.tinn.no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www.kirken.tinn.no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876 991 632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TINN KIRKELIGE FELLESRÅD</a:t>
            </a:r>
          </a:p>
        </p:txBody>
      </p:sp>
    </p:spTree>
  </p:cSld>
  <p:clrMapOvr>
    <a:masterClrMapping xmlns:a="http://schemas.openxmlformats.org/drawingml/2006/main"/>
  </p:clrMapOvr>
</p:sld>
</file>