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b5e983e40d48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43f8f5e1fd44f9"/>
  </p:sldMasterIdLst>
  <p:sldIdLst>
    <p:sldId xmlns:r="http://schemas.openxmlformats.org/officeDocument/2006/relationships" id="256" r:id="Rb4fb5c4e1ba0479b"/>
    <p:sldId xmlns:r="http://schemas.openxmlformats.org/officeDocument/2006/relationships" id="257" r:id="Rcb0eb80adc284f51"/>
    <p:sldId xmlns:r="http://schemas.openxmlformats.org/officeDocument/2006/relationships" id="258" r:id="Re5497b1e0e80491f"/>
    <p:sldId xmlns:r="http://schemas.openxmlformats.org/officeDocument/2006/relationships" id="259" r:id="Rbcde2b08cce844e3"/>
    <p:sldId xmlns:r="http://schemas.openxmlformats.org/officeDocument/2006/relationships" id="260" r:id="R505c619b317d41f2"/>
    <p:sldId xmlns:r="http://schemas.openxmlformats.org/officeDocument/2006/relationships" id="261" r:id="R439fa7f0332b46c4"/>
    <p:sldId xmlns:r="http://schemas.openxmlformats.org/officeDocument/2006/relationships" id="262" r:id="Rd85089f83c064c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43f8f5e1fd44f9" /><Relationship Type="http://schemas.openxmlformats.org/officeDocument/2006/relationships/slide" Target="/ppt/slides/slide1.xml" Id="Rb4fb5c4e1ba0479b" /><Relationship Type="http://schemas.openxmlformats.org/officeDocument/2006/relationships/slide" Target="/ppt/slides/slide2.xml" Id="Rcb0eb80adc284f51" /><Relationship Type="http://schemas.openxmlformats.org/officeDocument/2006/relationships/slide" Target="/ppt/slides/slide3.xml" Id="Re5497b1e0e80491f" /><Relationship Type="http://schemas.openxmlformats.org/officeDocument/2006/relationships/slide" Target="/ppt/slides/slide4.xml" Id="Rbcde2b08cce844e3" /><Relationship Type="http://schemas.openxmlformats.org/officeDocument/2006/relationships/slide" Target="/ppt/slides/slide5.xml" Id="R505c619b317d41f2" /><Relationship Type="http://schemas.openxmlformats.org/officeDocument/2006/relationships/slide" Target="/ppt/slides/slide6.xml" Id="R439fa7f0332b46c4" /><Relationship Type="http://schemas.openxmlformats.org/officeDocument/2006/relationships/slide" Target="/ppt/slides/slide7.xml" Id="Rd85089f83c064c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17c16b44e644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994305d5e4895" /><Relationship Type="http://schemas.openxmlformats.org/officeDocument/2006/relationships/theme" Target="/ppt/slideMasters/theme/theme1.xml" Id="R891e424e8f8d4d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c994305d5e48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e5ae71d3048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94a319bc94a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eb52bd73844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3564e405640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a9d8145964c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11949d10a4d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ad5d4744f4e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HARTVIG WENNBERG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HARTVIG WENNBERG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32 288 827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29 221 059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29 652 848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199 475 674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218 780 795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HARTVIG JAN GUNNAR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WENNBERG TROND ERIK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93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th@norgesinvestor.no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www.norgesinvestor.no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876 290 332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