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d09eec04b74e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77b9272df4269"/>
  </p:sldMasterIdLst>
  <p:sldIdLst>
    <p:sldId xmlns:r="http://schemas.openxmlformats.org/officeDocument/2006/relationships" id="256" r:id="R6930054b29c74e17"/>
    <p:sldId xmlns:r="http://schemas.openxmlformats.org/officeDocument/2006/relationships" id="257" r:id="R9828bba861f14cd3"/>
    <p:sldId xmlns:r="http://schemas.openxmlformats.org/officeDocument/2006/relationships" id="258" r:id="Racc855b8029f4886"/>
    <p:sldId xmlns:r="http://schemas.openxmlformats.org/officeDocument/2006/relationships" id="259" r:id="R69d7587ac7a74ccf"/>
    <p:sldId xmlns:r="http://schemas.openxmlformats.org/officeDocument/2006/relationships" id="260" r:id="R28e441c357854b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77b9272df4269" /><Relationship Type="http://schemas.openxmlformats.org/officeDocument/2006/relationships/slide" Target="/ppt/slides/slide1.xml" Id="R6930054b29c74e17" /><Relationship Type="http://schemas.openxmlformats.org/officeDocument/2006/relationships/slide" Target="/ppt/slides/slide2.xml" Id="R9828bba861f14cd3" /><Relationship Type="http://schemas.openxmlformats.org/officeDocument/2006/relationships/slide" Target="/ppt/slides/slide3.xml" Id="Racc855b8029f4886" /><Relationship Type="http://schemas.openxmlformats.org/officeDocument/2006/relationships/slide" Target="/ppt/slides/slide4.xml" Id="R69d7587ac7a74ccf" /><Relationship Type="http://schemas.openxmlformats.org/officeDocument/2006/relationships/slide" Target="/ppt/slides/slide5.xml" Id="R28e441c357854b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78b5bb07d844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49ab84f6444e7" /><Relationship Type="http://schemas.openxmlformats.org/officeDocument/2006/relationships/theme" Target="/ppt/slideMasters/theme/theme1.xml" Id="R06f060bb8edd44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249ab84f6444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be0caf8eb4e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d104f743148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023f852f646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98631f98f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6e7c0dd1d4c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SELECTIONGROUP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SELECTIONGROUP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871 075 352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SELECTIONGROUP AS</a:t>
            </a:r>
          </a:p>
        </p:txBody>
      </p:sp>
    </p:spTree>
  </p:cSld>
  <p:clrMapOvr>
    <a:masterClrMapping xmlns:a="http://schemas.openxmlformats.org/drawingml/2006/main"/>
  </p:clrMapOvr>
</p:sld>
</file>