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1adb91519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bbf3a27b84fd5"/>
  </p:sldMasterIdLst>
  <p:sldIdLst>
    <p:sldId xmlns:r="http://schemas.openxmlformats.org/officeDocument/2006/relationships" id="256" r:id="R7acd9828cb45419e"/>
    <p:sldId xmlns:r="http://schemas.openxmlformats.org/officeDocument/2006/relationships" id="257" r:id="R996bd18a79d44a62"/>
    <p:sldId xmlns:r="http://schemas.openxmlformats.org/officeDocument/2006/relationships" id="258" r:id="R1e4401470c9a4c21"/>
    <p:sldId xmlns:r="http://schemas.openxmlformats.org/officeDocument/2006/relationships" id="259" r:id="Rc9b993d64d054a10"/>
    <p:sldId xmlns:r="http://schemas.openxmlformats.org/officeDocument/2006/relationships" id="260" r:id="R60888dfd8be5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bbf3a27b84fd5" /><Relationship Type="http://schemas.openxmlformats.org/officeDocument/2006/relationships/slide" Target="/ppt/slides/slide1.xml" Id="R7acd9828cb45419e" /><Relationship Type="http://schemas.openxmlformats.org/officeDocument/2006/relationships/slide" Target="/ppt/slides/slide2.xml" Id="R996bd18a79d44a62" /><Relationship Type="http://schemas.openxmlformats.org/officeDocument/2006/relationships/slide" Target="/ppt/slides/slide3.xml" Id="R1e4401470c9a4c21" /><Relationship Type="http://schemas.openxmlformats.org/officeDocument/2006/relationships/slide" Target="/ppt/slides/slide4.xml" Id="Rc9b993d64d054a10" /><Relationship Type="http://schemas.openxmlformats.org/officeDocument/2006/relationships/slide" Target="/ppt/slides/slide5.xml" Id="R60888dfd8be5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9d972bf65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870ba2864e4d" /><Relationship Type="http://schemas.openxmlformats.org/officeDocument/2006/relationships/theme" Target="/ppt/slideMasters/theme/theme1.xml" Id="Rf7d58a93ae37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9870ba286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34445078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1af13e76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1d4636f5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22060b70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9d97d17b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