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1a1e2bda747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fc9a517c0a49a1"/>
  </p:sldMasterIdLst>
  <p:sldIdLst>
    <p:sldId xmlns:r="http://schemas.openxmlformats.org/officeDocument/2006/relationships" id="256" r:id="R73bac63f294046ad"/>
    <p:sldId xmlns:r="http://schemas.openxmlformats.org/officeDocument/2006/relationships" id="257" r:id="R4cb1ba4c9944477f"/>
    <p:sldId xmlns:r="http://schemas.openxmlformats.org/officeDocument/2006/relationships" id="258" r:id="R3d90592c06b84d19"/>
    <p:sldId xmlns:r="http://schemas.openxmlformats.org/officeDocument/2006/relationships" id="259" r:id="Rcaa67eccd7bd4042"/>
    <p:sldId xmlns:r="http://schemas.openxmlformats.org/officeDocument/2006/relationships" id="260" r:id="R5a9175d9bb6c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fc9a517c0a49a1" /><Relationship Type="http://schemas.openxmlformats.org/officeDocument/2006/relationships/slide" Target="/ppt/slides/slide1.xml" Id="R73bac63f294046ad" /><Relationship Type="http://schemas.openxmlformats.org/officeDocument/2006/relationships/slide" Target="/ppt/slides/slide2.xml" Id="R4cb1ba4c9944477f" /><Relationship Type="http://schemas.openxmlformats.org/officeDocument/2006/relationships/slide" Target="/ppt/slides/slide3.xml" Id="R3d90592c06b84d19" /><Relationship Type="http://schemas.openxmlformats.org/officeDocument/2006/relationships/slide" Target="/ppt/slides/slide4.xml" Id="Rcaa67eccd7bd4042" /><Relationship Type="http://schemas.openxmlformats.org/officeDocument/2006/relationships/slide" Target="/ppt/slides/slide5.xml" Id="R5a9175d9bb6c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9cc63c8bd147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68d8685c64e80" /><Relationship Type="http://schemas.openxmlformats.org/officeDocument/2006/relationships/theme" Target="/ppt/slideMasters/theme/theme1.xml" Id="R2ab0722734764d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e68d8685c64e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27b6ae49d4f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cd9d2256645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0afb7d67140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6fbde4dbc4c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6b6b65edb49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HJELMELAND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HJELMELAND KOMMUNE ble etablert [år] og holder til i Hjelmeland.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4130 Hjelmeland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75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postmottak@hjelmeland.kommune.no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www.hjelmeland.kommune.no/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864 979 092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HJELMELAND KOMMUNE</a:t>
            </a:r>
          </a:p>
        </p:txBody>
      </p:sp>
    </p:spTree>
  </p:cSld>
  <p:clrMapOvr>
    <a:masterClrMapping xmlns:a="http://schemas.openxmlformats.org/drawingml/2006/main"/>
  </p:clrMapOvr>
</p:sld>
</file>