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5af08d3a2c44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f4e6740d7740ab"/>
  </p:sldMasterIdLst>
  <p:sldIdLst>
    <p:sldId xmlns:r="http://schemas.openxmlformats.org/officeDocument/2006/relationships" id="256" r:id="R2f44ad646e824d7a"/>
    <p:sldId xmlns:r="http://schemas.openxmlformats.org/officeDocument/2006/relationships" id="257" r:id="R652ab43bc004453b"/>
    <p:sldId xmlns:r="http://schemas.openxmlformats.org/officeDocument/2006/relationships" id="258" r:id="R0fbb292492304263"/>
    <p:sldId xmlns:r="http://schemas.openxmlformats.org/officeDocument/2006/relationships" id="259" r:id="R5aa0ca5b0ed64825"/>
    <p:sldId xmlns:r="http://schemas.openxmlformats.org/officeDocument/2006/relationships" id="260" r:id="Rc576374407784ace"/>
    <p:sldId xmlns:r="http://schemas.openxmlformats.org/officeDocument/2006/relationships" id="261" r:id="R5317830c640d49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f4e6740d7740ab" /><Relationship Type="http://schemas.openxmlformats.org/officeDocument/2006/relationships/slide" Target="/ppt/slides/slide1.xml" Id="R2f44ad646e824d7a" /><Relationship Type="http://schemas.openxmlformats.org/officeDocument/2006/relationships/slide" Target="/ppt/slides/slide2.xml" Id="R652ab43bc004453b" /><Relationship Type="http://schemas.openxmlformats.org/officeDocument/2006/relationships/slide" Target="/ppt/slides/slide3.xml" Id="R0fbb292492304263" /><Relationship Type="http://schemas.openxmlformats.org/officeDocument/2006/relationships/slide" Target="/ppt/slides/slide4.xml" Id="R5aa0ca5b0ed64825" /><Relationship Type="http://schemas.openxmlformats.org/officeDocument/2006/relationships/slide" Target="/ppt/slides/slide5.xml" Id="Rc576374407784ace" /><Relationship Type="http://schemas.openxmlformats.org/officeDocument/2006/relationships/slide" Target="/ppt/slides/slide6.xml" Id="R5317830c640d49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01942a00364f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2e0b39c914f43" /><Relationship Type="http://schemas.openxmlformats.org/officeDocument/2006/relationships/theme" Target="/ppt/slideMasters/theme/theme1.xml" Id="Rc5a0af8c2fff4a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c2e0b39c914f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61b890dd34d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38e08929843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91760538b45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5f65534a04f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ce7b1461348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e7ee86f0343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HJELMELAND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Vågavegen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4130 Hjelmeland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75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postmottak@hjelmeland.kommune.no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www.hjelmeland.kommune.no/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864 979 092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