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87f9beb93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cbb14e237435c"/>
  </p:sldMasterIdLst>
  <p:sldIdLst>
    <p:sldId xmlns:r="http://schemas.openxmlformats.org/officeDocument/2006/relationships" id="256" r:id="R638169c64b1846ad"/>
    <p:sldId xmlns:r="http://schemas.openxmlformats.org/officeDocument/2006/relationships" id="257" r:id="Rc52514a1a7a2476a"/>
    <p:sldId xmlns:r="http://schemas.openxmlformats.org/officeDocument/2006/relationships" id="258" r:id="R8d7d398e719b4f27"/>
    <p:sldId xmlns:r="http://schemas.openxmlformats.org/officeDocument/2006/relationships" id="259" r:id="R3f96e44d1e89474a"/>
    <p:sldId xmlns:r="http://schemas.openxmlformats.org/officeDocument/2006/relationships" id="260" r:id="R83c1c2b21fad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cbb14e237435c" /><Relationship Type="http://schemas.openxmlformats.org/officeDocument/2006/relationships/slide" Target="/ppt/slides/slide1.xml" Id="R638169c64b1846ad" /><Relationship Type="http://schemas.openxmlformats.org/officeDocument/2006/relationships/slide" Target="/ppt/slides/slide2.xml" Id="Rc52514a1a7a2476a" /><Relationship Type="http://schemas.openxmlformats.org/officeDocument/2006/relationships/slide" Target="/ppt/slides/slide3.xml" Id="R8d7d398e719b4f27" /><Relationship Type="http://schemas.openxmlformats.org/officeDocument/2006/relationships/slide" Target="/ppt/slides/slide4.xml" Id="R3f96e44d1e89474a" /><Relationship Type="http://schemas.openxmlformats.org/officeDocument/2006/relationships/slide" Target="/ppt/slides/slide5.xml" Id="R83c1c2b21fad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94e18a8a6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7263567d48df" /><Relationship Type="http://schemas.openxmlformats.org/officeDocument/2006/relationships/theme" Target="/ppt/slideMasters/theme/theme1.xml" Id="R46a8fc1dd2a9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a7263567d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0bbe6ea2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87d74035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7f968404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4379d460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0778d533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