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7446436699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45eec57e24419"/>
  </p:sldMasterIdLst>
  <p:sldIdLst>
    <p:sldId xmlns:r="http://schemas.openxmlformats.org/officeDocument/2006/relationships" id="256" r:id="R403c4e545bf442cd"/>
    <p:sldId xmlns:r="http://schemas.openxmlformats.org/officeDocument/2006/relationships" id="257" r:id="R75504cfb2ba1448a"/>
    <p:sldId xmlns:r="http://schemas.openxmlformats.org/officeDocument/2006/relationships" id="258" r:id="R396a30d4614a4728"/>
    <p:sldId xmlns:r="http://schemas.openxmlformats.org/officeDocument/2006/relationships" id="259" r:id="Rc11c3c6c429e4966"/>
    <p:sldId xmlns:r="http://schemas.openxmlformats.org/officeDocument/2006/relationships" id="260" r:id="Rb5c70d545c194382"/>
    <p:sldId xmlns:r="http://schemas.openxmlformats.org/officeDocument/2006/relationships" id="261" r:id="R166ddef85dc749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45eec57e24419" /><Relationship Type="http://schemas.openxmlformats.org/officeDocument/2006/relationships/slide" Target="/ppt/slides/slide1.xml" Id="R403c4e545bf442cd" /><Relationship Type="http://schemas.openxmlformats.org/officeDocument/2006/relationships/slide" Target="/ppt/slides/slide2.xml" Id="R75504cfb2ba1448a" /><Relationship Type="http://schemas.openxmlformats.org/officeDocument/2006/relationships/slide" Target="/ppt/slides/slide3.xml" Id="R396a30d4614a4728" /><Relationship Type="http://schemas.openxmlformats.org/officeDocument/2006/relationships/slide" Target="/ppt/slides/slide4.xml" Id="Rc11c3c6c429e4966" /><Relationship Type="http://schemas.openxmlformats.org/officeDocument/2006/relationships/slide" Target="/ppt/slides/slide5.xml" Id="Rb5c70d545c194382" /><Relationship Type="http://schemas.openxmlformats.org/officeDocument/2006/relationships/slide" Target="/ppt/slides/slide6.xml" Id="R166ddef85dc749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3948a80d8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dd63e2fa14f84" /><Relationship Type="http://schemas.openxmlformats.org/officeDocument/2006/relationships/theme" Target="/ppt/slideMasters/theme/theme1.xml" Id="R9d7004bcfcd6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ddd63e2fa14f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ed0b5e2c642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3d8e14673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c32d45948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27ce9c91a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772597349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0f6ef41a747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postmottak@klepp.kommune.no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