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2298e9f1964d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dadb7677b9495d"/>
  </p:sldMasterIdLst>
  <p:sldIdLst>
    <p:sldId xmlns:r="http://schemas.openxmlformats.org/officeDocument/2006/relationships" id="256" r:id="R18c20dcee2b74080"/>
    <p:sldId xmlns:r="http://schemas.openxmlformats.org/officeDocument/2006/relationships" id="257" r:id="R076bd89bd1fe4bfb"/>
    <p:sldId xmlns:r="http://schemas.openxmlformats.org/officeDocument/2006/relationships" id="258" r:id="R6254122ee5e0421d"/>
    <p:sldId xmlns:r="http://schemas.openxmlformats.org/officeDocument/2006/relationships" id="259" r:id="R27b9a34ab20b400e"/>
    <p:sldId xmlns:r="http://schemas.openxmlformats.org/officeDocument/2006/relationships" id="260" r:id="R7bfe93df4c2642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dadb7677b9495d" /><Relationship Type="http://schemas.openxmlformats.org/officeDocument/2006/relationships/slide" Target="/ppt/slides/slide1.xml" Id="R18c20dcee2b74080" /><Relationship Type="http://schemas.openxmlformats.org/officeDocument/2006/relationships/slide" Target="/ppt/slides/slide2.xml" Id="R076bd89bd1fe4bfb" /><Relationship Type="http://schemas.openxmlformats.org/officeDocument/2006/relationships/slide" Target="/ppt/slides/slide3.xml" Id="R6254122ee5e0421d" /><Relationship Type="http://schemas.openxmlformats.org/officeDocument/2006/relationships/slide" Target="/ppt/slides/slide4.xml" Id="R27b9a34ab20b400e" /><Relationship Type="http://schemas.openxmlformats.org/officeDocument/2006/relationships/slide" Target="/ppt/slides/slide5.xml" Id="R7bfe93df4c2642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6a8a93f94c42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117e5a2744342" /><Relationship Type="http://schemas.openxmlformats.org/officeDocument/2006/relationships/theme" Target="/ppt/slideMasters/theme/theme1.xml" Id="Ra910eab0e7b747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1117e5a27443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584f2a6ad47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cbefc0bb442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5fe74a22946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ed7045a1045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799abff2248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SVEIO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SVEIO KOMMUNE ble etablert [år] og holder til i Sveio.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Sveiogata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5550 Sveio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 74 80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postmottak@sveio.kommune.no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www.sveio.kommune.no/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864 967 272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SVEIO KOMMUNE</a:t>
            </a:r>
          </a:p>
        </p:txBody>
      </p:sp>
    </p:spTree>
  </p:cSld>
  <p:clrMapOvr>
    <a:masterClrMapping xmlns:a="http://schemas.openxmlformats.org/drawingml/2006/main"/>
  </p:clrMapOvr>
</p:sld>
</file>