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e73cc0687f9411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37213e034b84bd3"/>
  </p:sldMasterIdLst>
  <p:sldIdLst>
    <p:sldId xmlns:r="http://schemas.openxmlformats.org/officeDocument/2006/relationships" id="256" r:id="R54edc4e537f44997"/>
    <p:sldId xmlns:r="http://schemas.openxmlformats.org/officeDocument/2006/relationships" id="257" r:id="R8456b9219af647d2"/>
    <p:sldId xmlns:r="http://schemas.openxmlformats.org/officeDocument/2006/relationships" id="258" r:id="R68779c587b6345c0"/>
    <p:sldId xmlns:r="http://schemas.openxmlformats.org/officeDocument/2006/relationships" id="259" r:id="R27c4d2fb1baf49db"/>
    <p:sldId xmlns:r="http://schemas.openxmlformats.org/officeDocument/2006/relationships" id="260" r:id="R6e3a8a7bcaca4d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37213e034b84bd3" /><Relationship Type="http://schemas.openxmlformats.org/officeDocument/2006/relationships/slide" Target="/ppt/slides/slide1.xml" Id="R54edc4e537f44997" /><Relationship Type="http://schemas.openxmlformats.org/officeDocument/2006/relationships/slide" Target="/ppt/slides/slide2.xml" Id="R8456b9219af647d2" /><Relationship Type="http://schemas.openxmlformats.org/officeDocument/2006/relationships/slide" Target="/ppt/slides/slide3.xml" Id="R68779c587b6345c0" /><Relationship Type="http://schemas.openxmlformats.org/officeDocument/2006/relationships/slide" Target="/ppt/slides/slide4.xml" Id="R27c4d2fb1baf49db" /><Relationship Type="http://schemas.openxmlformats.org/officeDocument/2006/relationships/slide" Target="/ppt/slides/slide5.xml" Id="R6e3a8a7bcaca4d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7b4742f39e844e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6a62b7d37b49b1" /><Relationship Type="http://schemas.openxmlformats.org/officeDocument/2006/relationships/theme" Target="/ppt/slideMasters/theme/theme1.xml" Id="Rb70b552c2893406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36a62b7d37b49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d25d73696f4f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c89e0e7fd42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532112824e4d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83cd34a354ef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6e09bd56db42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ÅMLI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ÅMLI KOMMUNE ble etablert [år] og holder til i Åmli.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Gata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4865 Åmli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18 52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post@amli.kommune.no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www.amli.kommune.no/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864 965 962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ÅMLI KOMMUNE</a:t>
            </a:r>
          </a:p>
        </p:txBody>
      </p:sp>
    </p:spTree>
  </p:cSld>
  <p:clrMapOvr>
    <a:masterClrMapping xmlns:a="http://schemas.openxmlformats.org/drawingml/2006/main"/>
  </p:clrMapOvr>
</p:sld>
</file>