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c078ae21262464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3362dcb8b2143d1"/>
  </p:sldMasterIdLst>
  <p:sldIdLst>
    <p:sldId xmlns:r="http://schemas.openxmlformats.org/officeDocument/2006/relationships" id="256" r:id="R2c996b776a96470e"/>
    <p:sldId xmlns:r="http://schemas.openxmlformats.org/officeDocument/2006/relationships" id="257" r:id="Rbf677a8bd8064632"/>
    <p:sldId xmlns:r="http://schemas.openxmlformats.org/officeDocument/2006/relationships" id="258" r:id="Ra9c4fc7e1ecb4ef6"/>
    <p:sldId xmlns:r="http://schemas.openxmlformats.org/officeDocument/2006/relationships" id="259" r:id="R72154a135d6e4e86"/>
    <p:sldId xmlns:r="http://schemas.openxmlformats.org/officeDocument/2006/relationships" id="260" r:id="R2355ec6339d6410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3362dcb8b2143d1" /><Relationship Type="http://schemas.openxmlformats.org/officeDocument/2006/relationships/slide" Target="/ppt/slides/slide1.xml" Id="R2c996b776a96470e" /><Relationship Type="http://schemas.openxmlformats.org/officeDocument/2006/relationships/slide" Target="/ppt/slides/slide2.xml" Id="Rbf677a8bd8064632" /><Relationship Type="http://schemas.openxmlformats.org/officeDocument/2006/relationships/slide" Target="/ppt/slides/slide3.xml" Id="Ra9c4fc7e1ecb4ef6" /><Relationship Type="http://schemas.openxmlformats.org/officeDocument/2006/relationships/slide" Target="/ppt/slides/slide4.xml" Id="R72154a135d6e4e86" /><Relationship Type="http://schemas.openxmlformats.org/officeDocument/2006/relationships/slide" Target="/ppt/slides/slide5.xml" Id="R2355ec6339d6410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81d02bfcccd47a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9a51462a7145da" /><Relationship Type="http://schemas.openxmlformats.org/officeDocument/2006/relationships/theme" Target="/ppt/slideMasters/theme/theme1.xml" Id="Reca53577694e4b4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19a51462a7145d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077b8d69f844b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33a220e93e43c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c68ecea289445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a6af88e0a743d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f36f47f16843d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ÅL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ÅL KOMMUNE ble etablert [år] og holder til i Ål.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Torget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3570 Ål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32 08 50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postmottak@aal.kommune.no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www.aal.kommune.no/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864 952 992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ÅL KOMMUNE</a:t>
            </a:r>
          </a:p>
        </p:txBody>
      </p:sp>
    </p:spTree>
  </p:cSld>
  <p:clrMapOvr>
    <a:masterClrMapping xmlns:a="http://schemas.openxmlformats.org/drawingml/2006/main"/>
  </p:clrMapOvr>
</p:sld>
</file>