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58ba1d67c42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45feac0ca4841"/>
  </p:sldMasterIdLst>
  <p:sldIdLst>
    <p:sldId xmlns:r="http://schemas.openxmlformats.org/officeDocument/2006/relationships" id="256" r:id="R10c6182106d94012"/>
    <p:sldId xmlns:r="http://schemas.openxmlformats.org/officeDocument/2006/relationships" id="257" r:id="R2b6b2c14dea04d3d"/>
    <p:sldId xmlns:r="http://schemas.openxmlformats.org/officeDocument/2006/relationships" id="258" r:id="R833dc6210afa4590"/>
    <p:sldId xmlns:r="http://schemas.openxmlformats.org/officeDocument/2006/relationships" id="259" r:id="R324983a8f61a40fc"/>
    <p:sldId xmlns:r="http://schemas.openxmlformats.org/officeDocument/2006/relationships" id="260" r:id="R67000a1a311f42de"/>
    <p:sldId xmlns:r="http://schemas.openxmlformats.org/officeDocument/2006/relationships" id="261" r:id="R7c8b1b3eae47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45feac0ca4841" /><Relationship Type="http://schemas.openxmlformats.org/officeDocument/2006/relationships/slide" Target="/ppt/slides/slide1.xml" Id="R10c6182106d94012" /><Relationship Type="http://schemas.openxmlformats.org/officeDocument/2006/relationships/slide" Target="/ppt/slides/slide2.xml" Id="R2b6b2c14dea04d3d" /><Relationship Type="http://schemas.openxmlformats.org/officeDocument/2006/relationships/slide" Target="/ppt/slides/slide3.xml" Id="R833dc6210afa4590" /><Relationship Type="http://schemas.openxmlformats.org/officeDocument/2006/relationships/slide" Target="/ppt/slides/slide4.xml" Id="R324983a8f61a40fc" /><Relationship Type="http://schemas.openxmlformats.org/officeDocument/2006/relationships/slide" Target="/ppt/slides/slide5.xml" Id="R67000a1a311f42de" /><Relationship Type="http://schemas.openxmlformats.org/officeDocument/2006/relationships/slide" Target="/ppt/slides/slide6.xml" Id="R7c8b1b3eae47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6b893f5c8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02d37f05241d9" /><Relationship Type="http://schemas.openxmlformats.org/officeDocument/2006/relationships/theme" Target="/ppt/slideMasters/theme/theme1.xml" Id="Rc2a7a3f35025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02d37f052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26942e508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d4c842bd5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7cfbeeabe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cd1860ec2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d43b0fe69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f1ecf1de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