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4e622f9cb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5b24238d844a5"/>
  </p:sldMasterIdLst>
  <p:sldIdLst>
    <p:sldId xmlns:r="http://schemas.openxmlformats.org/officeDocument/2006/relationships" id="256" r:id="R7c610ff04c10497d"/>
    <p:sldId xmlns:r="http://schemas.openxmlformats.org/officeDocument/2006/relationships" id="257" r:id="Rc270947430d54dde"/>
    <p:sldId xmlns:r="http://schemas.openxmlformats.org/officeDocument/2006/relationships" id="258" r:id="R9cf7224c9a544661"/>
    <p:sldId xmlns:r="http://schemas.openxmlformats.org/officeDocument/2006/relationships" id="259" r:id="R16a2d917f0e548a3"/>
    <p:sldId xmlns:r="http://schemas.openxmlformats.org/officeDocument/2006/relationships" id="260" r:id="R90d0ca3d5adb4b0f"/>
    <p:sldId xmlns:r="http://schemas.openxmlformats.org/officeDocument/2006/relationships" id="261" r:id="R7c25bff6020940c0"/>
    <p:sldId xmlns:r="http://schemas.openxmlformats.org/officeDocument/2006/relationships" id="262" r:id="Rd60f7a3c30e2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5b24238d844a5" /><Relationship Type="http://schemas.openxmlformats.org/officeDocument/2006/relationships/slide" Target="/ppt/slides/slide1.xml" Id="R7c610ff04c10497d" /><Relationship Type="http://schemas.openxmlformats.org/officeDocument/2006/relationships/slide" Target="/ppt/slides/slide2.xml" Id="Rc270947430d54dde" /><Relationship Type="http://schemas.openxmlformats.org/officeDocument/2006/relationships/slide" Target="/ppt/slides/slide3.xml" Id="R9cf7224c9a544661" /><Relationship Type="http://schemas.openxmlformats.org/officeDocument/2006/relationships/slide" Target="/ppt/slides/slide4.xml" Id="R16a2d917f0e548a3" /><Relationship Type="http://schemas.openxmlformats.org/officeDocument/2006/relationships/slide" Target="/ppt/slides/slide5.xml" Id="R90d0ca3d5adb4b0f" /><Relationship Type="http://schemas.openxmlformats.org/officeDocument/2006/relationships/slide" Target="/ppt/slides/slide6.xml" Id="R7c25bff6020940c0" /><Relationship Type="http://schemas.openxmlformats.org/officeDocument/2006/relationships/slide" Target="/ppt/slides/slide7.xml" Id="Rd60f7a3c30e2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c6011e7e1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f641f8eef4c1d" /><Relationship Type="http://schemas.openxmlformats.org/officeDocument/2006/relationships/theme" Target="/ppt/slideMasters/theme/theme1.xml" Id="R1400df0eec61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f641f8eef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930bdc5a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59be9088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509f2f64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999e3828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98310f3fa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17db8c70d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fc09b899a48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57 749 497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HOP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SIGVART HOP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