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291e698e3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4a8c167aa4d09"/>
  </p:sldMasterIdLst>
  <p:sldIdLst>
    <p:sldId xmlns:r="http://schemas.openxmlformats.org/officeDocument/2006/relationships" id="256" r:id="R4c01ad9798564d8a"/>
    <p:sldId xmlns:r="http://schemas.openxmlformats.org/officeDocument/2006/relationships" id="257" r:id="Rd553f850738e45f7"/>
    <p:sldId xmlns:r="http://schemas.openxmlformats.org/officeDocument/2006/relationships" id="258" r:id="R9448353b2c764acc"/>
    <p:sldId xmlns:r="http://schemas.openxmlformats.org/officeDocument/2006/relationships" id="259" r:id="R29257252af7a4990"/>
    <p:sldId xmlns:r="http://schemas.openxmlformats.org/officeDocument/2006/relationships" id="260" r:id="R6c792e39776b4e36"/>
    <p:sldId xmlns:r="http://schemas.openxmlformats.org/officeDocument/2006/relationships" id="261" r:id="R7a6bd6a9b4084537"/>
    <p:sldId xmlns:r="http://schemas.openxmlformats.org/officeDocument/2006/relationships" id="262" r:id="R75a0f41201ed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4a8c167aa4d09" /><Relationship Type="http://schemas.openxmlformats.org/officeDocument/2006/relationships/slide" Target="/ppt/slides/slide1.xml" Id="R4c01ad9798564d8a" /><Relationship Type="http://schemas.openxmlformats.org/officeDocument/2006/relationships/slide" Target="/ppt/slides/slide2.xml" Id="Rd553f850738e45f7" /><Relationship Type="http://schemas.openxmlformats.org/officeDocument/2006/relationships/slide" Target="/ppt/slides/slide3.xml" Id="R9448353b2c764acc" /><Relationship Type="http://schemas.openxmlformats.org/officeDocument/2006/relationships/slide" Target="/ppt/slides/slide4.xml" Id="R29257252af7a4990" /><Relationship Type="http://schemas.openxmlformats.org/officeDocument/2006/relationships/slide" Target="/ppt/slides/slide5.xml" Id="R6c792e39776b4e36" /><Relationship Type="http://schemas.openxmlformats.org/officeDocument/2006/relationships/slide" Target="/ppt/slides/slide6.xml" Id="R7a6bd6a9b4084537" /><Relationship Type="http://schemas.openxmlformats.org/officeDocument/2006/relationships/slide" Target="/ppt/slides/slide7.xml" Id="R75a0f41201ed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d91aec92443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cdc7b0944987" /><Relationship Type="http://schemas.openxmlformats.org/officeDocument/2006/relationships/theme" Target="/ppt/slideMasters/theme/theme1.xml" Id="Rbf4a07de89f5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3cdc7b094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07bdf56044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6eb5aa746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f73d5492c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6aaba0395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6bdbd5c7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e47da4d2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8f6148ada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