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81eb74ea346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55c8ac2bdc4069"/>
  </p:sldMasterIdLst>
  <p:sldIdLst>
    <p:sldId xmlns:r="http://schemas.openxmlformats.org/officeDocument/2006/relationships" id="256" r:id="R63b1e26e877e4ba0"/>
    <p:sldId xmlns:r="http://schemas.openxmlformats.org/officeDocument/2006/relationships" id="257" r:id="R7a1f96ee302e4e1d"/>
    <p:sldId xmlns:r="http://schemas.openxmlformats.org/officeDocument/2006/relationships" id="258" r:id="R25557d0818ad4014"/>
    <p:sldId xmlns:r="http://schemas.openxmlformats.org/officeDocument/2006/relationships" id="259" r:id="R1818e58b66c446ce"/>
    <p:sldId xmlns:r="http://schemas.openxmlformats.org/officeDocument/2006/relationships" id="260" r:id="R8f75cbba705c45b1"/>
    <p:sldId xmlns:r="http://schemas.openxmlformats.org/officeDocument/2006/relationships" id="261" r:id="R3b7eae09454f4d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5c8ac2bdc4069" /><Relationship Type="http://schemas.openxmlformats.org/officeDocument/2006/relationships/slide" Target="/ppt/slides/slide1.xml" Id="R63b1e26e877e4ba0" /><Relationship Type="http://schemas.openxmlformats.org/officeDocument/2006/relationships/slide" Target="/ppt/slides/slide2.xml" Id="R7a1f96ee302e4e1d" /><Relationship Type="http://schemas.openxmlformats.org/officeDocument/2006/relationships/slide" Target="/ppt/slides/slide3.xml" Id="R25557d0818ad4014" /><Relationship Type="http://schemas.openxmlformats.org/officeDocument/2006/relationships/slide" Target="/ppt/slides/slide4.xml" Id="R1818e58b66c446ce" /><Relationship Type="http://schemas.openxmlformats.org/officeDocument/2006/relationships/slide" Target="/ppt/slides/slide5.xml" Id="R8f75cbba705c45b1" /><Relationship Type="http://schemas.openxmlformats.org/officeDocument/2006/relationships/slide" Target="/ppt/slides/slide6.xml" Id="R3b7eae09454f4d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2c3dda173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eeddbde8432a" /><Relationship Type="http://schemas.openxmlformats.org/officeDocument/2006/relationships/theme" Target="/ppt/slideMasters/theme/theme1.xml" Id="R566005ffa03d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aeeddbde8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42539c55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d3c79d18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7f0053e0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c02dbe654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8578f2a15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8bb384004c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ÅRNES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Sagbruksgata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850 249 652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