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a2e1ac7a1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26678f192428f"/>
  </p:sldMasterIdLst>
  <p:sldIdLst>
    <p:sldId xmlns:r="http://schemas.openxmlformats.org/officeDocument/2006/relationships" id="256" r:id="Rfef400e23b834e0c"/>
    <p:sldId xmlns:r="http://schemas.openxmlformats.org/officeDocument/2006/relationships" id="257" r:id="R94122b32bb294a5b"/>
    <p:sldId xmlns:r="http://schemas.openxmlformats.org/officeDocument/2006/relationships" id="258" r:id="R22c54635410a4e47"/>
    <p:sldId xmlns:r="http://schemas.openxmlformats.org/officeDocument/2006/relationships" id="259" r:id="R08f99a0ae2f04b32"/>
    <p:sldId xmlns:r="http://schemas.openxmlformats.org/officeDocument/2006/relationships" id="260" r:id="R7f4420adda60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26678f192428f" /><Relationship Type="http://schemas.openxmlformats.org/officeDocument/2006/relationships/slide" Target="/ppt/slides/slide1.xml" Id="Rfef400e23b834e0c" /><Relationship Type="http://schemas.openxmlformats.org/officeDocument/2006/relationships/slide" Target="/ppt/slides/slide2.xml" Id="R94122b32bb294a5b" /><Relationship Type="http://schemas.openxmlformats.org/officeDocument/2006/relationships/slide" Target="/ppt/slides/slide3.xml" Id="R22c54635410a4e47" /><Relationship Type="http://schemas.openxmlformats.org/officeDocument/2006/relationships/slide" Target="/ppt/slides/slide4.xml" Id="R08f99a0ae2f04b32" /><Relationship Type="http://schemas.openxmlformats.org/officeDocument/2006/relationships/slide" Target="/ppt/slides/slide5.xml" Id="R7f4420adda60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3c46bab87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29debf3ca42a4" /><Relationship Type="http://schemas.openxmlformats.org/officeDocument/2006/relationships/theme" Target="/ppt/slideMasters/theme/theme1.xml" Id="R66cf8bb6e5b2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29debf3ca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d3e437592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b1cc5134b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a320da31f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9f0d3d0c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7168d49a4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846 316 442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