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2491addd044f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74b4e1af1940c8"/>
  </p:sldMasterIdLst>
  <p:sldIdLst>
    <p:sldId xmlns:r="http://schemas.openxmlformats.org/officeDocument/2006/relationships" id="256" r:id="R9ac60f95c3f64404"/>
    <p:sldId xmlns:r="http://schemas.openxmlformats.org/officeDocument/2006/relationships" id="257" r:id="R9fab3ddfe9fe479f"/>
    <p:sldId xmlns:r="http://schemas.openxmlformats.org/officeDocument/2006/relationships" id="258" r:id="Ra006c83c9dce43fc"/>
    <p:sldId xmlns:r="http://schemas.openxmlformats.org/officeDocument/2006/relationships" id="259" r:id="R690c29f0e2884edf"/>
    <p:sldId xmlns:r="http://schemas.openxmlformats.org/officeDocument/2006/relationships" id="260" r:id="Rb0aa8e21ba8e4cf0"/>
    <p:sldId xmlns:r="http://schemas.openxmlformats.org/officeDocument/2006/relationships" id="261" r:id="Rba279abb92584b06"/>
    <p:sldId xmlns:r="http://schemas.openxmlformats.org/officeDocument/2006/relationships" id="262" r:id="R826bea4472824a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74b4e1af1940c8" /><Relationship Type="http://schemas.openxmlformats.org/officeDocument/2006/relationships/slide" Target="/ppt/slides/slide1.xml" Id="R9ac60f95c3f64404" /><Relationship Type="http://schemas.openxmlformats.org/officeDocument/2006/relationships/slide" Target="/ppt/slides/slide2.xml" Id="R9fab3ddfe9fe479f" /><Relationship Type="http://schemas.openxmlformats.org/officeDocument/2006/relationships/slide" Target="/ppt/slides/slide3.xml" Id="Ra006c83c9dce43fc" /><Relationship Type="http://schemas.openxmlformats.org/officeDocument/2006/relationships/slide" Target="/ppt/slides/slide4.xml" Id="R690c29f0e2884edf" /><Relationship Type="http://schemas.openxmlformats.org/officeDocument/2006/relationships/slide" Target="/ppt/slides/slide5.xml" Id="Rb0aa8e21ba8e4cf0" /><Relationship Type="http://schemas.openxmlformats.org/officeDocument/2006/relationships/slide" Target="/ppt/slides/slide6.xml" Id="Rba279abb92584b06" /><Relationship Type="http://schemas.openxmlformats.org/officeDocument/2006/relationships/slide" Target="/ppt/slides/slide7.xml" Id="R826bea4472824a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347ae7baf41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8e3b900544292" /><Relationship Type="http://schemas.openxmlformats.org/officeDocument/2006/relationships/theme" Target="/ppt/slideMasters/theme/theme1.xml" Id="R09910d4b967940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f8e3b9005442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dc72f462146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87ad4e564642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e387a1e3241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7734521cd46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996804ce74c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e455bfabe45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7c6d3796c40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CAROG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CAROG HOLDING AS ble etablert [år] og holder til i Røyse.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5 022 000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5 022 000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ROGNE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Viksveien 140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3530 Røyse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836 716 612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CAROG HOLDING AS</a:t>
            </a:r>
          </a:p>
        </p:txBody>
      </p:sp>
    </p:spTree>
  </p:cSld>
  <p:clrMapOvr>
    <a:masterClrMapping xmlns:a="http://schemas.openxmlformats.org/drawingml/2006/main"/>
  </p:clrMapOvr>
</p:sld>
</file>