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c23ec7ba4049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d3fb2956ea40de"/>
  </p:sldMasterIdLst>
  <p:sldIdLst>
    <p:sldId xmlns:r="http://schemas.openxmlformats.org/officeDocument/2006/relationships" id="256" r:id="R810c8bc1a9a346b5"/>
    <p:sldId xmlns:r="http://schemas.openxmlformats.org/officeDocument/2006/relationships" id="257" r:id="R7b552edbe9f14311"/>
    <p:sldId xmlns:r="http://schemas.openxmlformats.org/officeDocument/2006/relationships" id="258" r:id="Rdf5077b04d0b4d8a"/>
    <p:sldId xmlns:r="http://schemas.openxmlformats.org/officeDocument/2006/relationships" id="259" r:id="R6518d497c57d405a"/>
    <p:sldId xmlns:r="http://schemas.openxmlformats.org/officeDocument/2006/relationships" id="260" r:id="Rac5886b0fa514472"/>
    <p:sldId xmlns:r="http://schemas.openxmlformats.org/officeDocument/2006/relationships" id="261" r:id="R61ce0f1427664b52"/>
    <p:sldId xmlns:r="http://schemas.openxmlformats.org/officeDocument/2006/relationships" id="262" r:id="R9a08a0c6bb2a41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d3fb2956ea40de" /><Relationship Type="http://schemas.openxmlformats.org/officeDocument/2006/relationships/slide" Target="/ppt/slides/slide1.xml" Id="R810c8bc1a9a346b5" /><Relationship Type="http://schemas.openxmlformats.org/officeDocument/2006/relationships/slide" Target="/ppt/slides/slide2.xml" Id="R7b552edbe9f14311" /><Relationship Type="http://schemas.openxmlformats.org/officeDocument/2006/relationships/slide" Target="/ppt/slides/slide3.xml" Id="Rdf5077b04d0b4d8a" /><Relationship Type="http://schemas.openxmlformats.org/officeDocument/2006/relationships/slide" Target="/ppt/slides/slide4.xml" Id="R6518d497c57d405a" /><Relationship Type="http://schemas.openxmlformats.org/officeDocument/2006/relationships/slide" Target="/ppt/slides/slide5.xml" Id="Rac5886b0fa514472" /><Relationship Type="http://schemas.openxmlformats.org/officeDocument/2006/relationships/slide" Target="/ppt/slides/slide6.xml" Id="R61ce0f1427664b52" /><Relationship Type="http://schemas.openxmlformats.org/officeDocument/2006/relationships/slide" Target="/ppt/slides/slide7.xml" Id="R9a08a0c6bb2a41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1114f10e8f4e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5b83907eb42c9" /><Relationship Type="http://schemas.openxmlformats.org/officeDocument/2006/relationships/theme" Target="/ppt/slideMasters/theme/theme1.xml" Id="R498b52c056c84e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35b83907eb42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730c5747745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4a14e53f24c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39e8bcc8d43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07849142b40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e3b46239a4f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fce34615f49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35f33c2334c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OAG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OAG INVEST AS ble etablert [år] og holder til i Vinterbro.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511 205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ANDREAS GJØSUND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Kongeveien 150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1407 Vinterbro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835 806 782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OAG INVEST AS</a:t>
            </a:r>
          </a:p>
        </p:txBody>
      </p:sp>
    </p:spTree>
  </p:cSld>
  <p:clrMapOvr>
    <a:masterClrMapping xmlns:a="http://schemas.openxmlformats.org/drawingml/2006/main"/>
  </p:clrMapOvr>
</p:sld>
</file>