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0e389c51c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d75a882ee474e"/>
  </p:sldMasterIdLst>
  <p:sldIdLst>
    <p:sldId xmlns:r="http://schemas.openxmlformats.org/officeDocument/2006/relationships" id="256" r:id="Rcd02c4ab00a74a83"/>
    <p:sldId xmlns:r="http://schemas.openxmlformats.org/officeDocument/2006/relationships" id="257" r:id="Re84fa16df4c847e4"/>
    <p:sldId xmlns:r="http://schemas.openxmlformats.org/officeDocument/2006/relationships" id="258" r:id="Rfb54129692a6433a"/>
    <p:sldId xmlns:r="http://schemas.openxmlformats.org/officeDocument/2006/relationships" id="259" r:id="Rb5e3e5491f1948f3"/>
    <p:sldId xmlns:r="http://schemas.openxmlformats.org/officeDocument/2006/relationships" id="260" r:id="R8a91089dddf745a6"/>
    <p:sldId xmlns:r="http://schemas.openxmlformats.org/officeDocument/2006/relationships" id="261" r:id="Rcfa24a1307c94259"/>
    <p:sldId xmlns:r="http://schemas.openxmlformats.org/officeDocument/2006/relationships" id="262" r:id="Rf086c3796848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d75a882ee474e" /><Relationship Type="http://schemas.openxmlformats.org/officeDocument/2006/relationships/slide" Target="/ppt/slides/slide1.xml" Id="Rcd02c4ab00a74a83" /><Relationship Type="http://schemas.openxmlformats.org/officeDocument/2006/relationships/slide" Target="/ppt/slides/slide2.xml" Id="Re84fa16df4c847e4" /><Relationship Type="http://schemas.openxmlformats.org/officeDocument/2006/relationships/slide" Target="/ppt/slides/slide3.xml" Id="Rfb54129692a6433a" /><Relationship Type="http://schemas.openxmlformats.org/officeDocument/2006/relationships/slide" Target="/ppt/slides/slide4.xml" Id="Rb5e3e5491f1948f3" /><Relationship Type="http://schemas.openxmlformats.org/officeDocument/2006/relationships/slide" Target="/ppt/slides/slide5.xml" Id="R8a91089dddf745a6" /><Relationship Type="http://schemas.openxmlformats.org/officeDocument/2006/relationships/slide" Target="/ppt/slides/slide6.xml" Id="Rcfa24a1307c94259" /><Relationship Type="http://schemas.openxmlformats.org/officeDocument/2006/relationships/slide" Target="/ppt/slides/slide7.xml" Id="Rf086c3796848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04ea9a1e64c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1d37c034147b1" /><Relationship Type="http://schemas.openxmlformats.org/officeDocument/2006/relationships/theme" Target="/ppt/slideMasters/theme/theme1.xml" Id="Re78b88eef1a3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31d37c0341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daa0171b744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f22933f9847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8ffcaeeeb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778a1479344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12fba514444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05472a7434b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662207beb43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 ØKONOMI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2 224 428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ENGERSEN INVEST AS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GRUPPEN AS  –  30,1 %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Sørumsgata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835 451 682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 ØKONOMI AS</a:t>
            </a:r>
          </a:p>
        </p:txBody>
      </p:sp>
    </p:spTree>
  </p:cSld>
  <p:clrMapOvr>
    <a:masterClrMapping xmlns:a="http://schemas.openxmlformats.org/drawingml/2006/main"/>
  </p:clrMapOvr>
</p:sld>
</file>