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6dc1a61ddd4b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7f8d0ea3804499"/>
  </p:sldMasterIdLst>
  <p:sldIdLst>
    <p:sldId xmlns:r="http://schemas.openxmlformats.org/officeDocument/2006/relationships" id="256" r:id="R296cb7f4835e4a49"/>
    <p:sldId xmlns:r="http://schemas.openxmlformats.org/officeDocument/2006/relationships" id="257" r:id="R5f6ac5fdc1434f45"/>
    <p:sldId xmlns:r="http://schemas.openxmlformats.org/officeDocument/2006/relationships" id="258" r:id="Rf9f7f506c96945b0"/>
    <p:sldId xmlns:r="http://schemas.openxmlformats.org/officeDocument/2006/relationships" id="259" r:id="R6b07cc09c1e946aa"/>
    <p:sldId xmlns:r="http://schemas.openxmlformats.org/officeDocument/2006/relationships" id="260" r:id="R7d61cdb643eb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f8d0ea3804499" /><Relationship Type="http://schemas.openxmlformats.org/officeDocument/2006/relationships/slide" Target="/ppt/slides/slide1.xml" Id="R296cb7f4835e4a49" /><Relationship Type="http://schemas.openxmlformats.org/officeDocument/2006/relationships/slide" Target="/ppt/slides/slide2.xml" Id="R5f6ac5fdc1434f45" /><Relationship Type="http://schemas.openxmlformats.org/officeDocument/2006/relationships/slide" Target="/ppt/slides/slide3.xml" Id="Rf9f7f506c96945b0" /><Relationship Type="http://schemas.openxmlformats.org/officeDocument/2006/relationships/slide" Target="/ppt/slides/slide4.xml" Id="R6b07cc09c1e946aa" /><Relationship Type="http://schemas.openxmlformats.org/officeDocument/2006/relationships/slide" Target="/ppt/slides/slide5.xml" Id="R7d61cdb643eb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7c95c16614e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1dc7705654ac0" /><Relationship Type="http://schemas.openxmlformats.org/officeDocument/2006/relationships/theme" Target="/ppt/slideMasters/theme/theme1.xml" Id="Rd48526b7209b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1dc770565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5f7411bff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7ff2e604a4f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301206b584a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4817f5b37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bf00271e44c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00 55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post@tellnorge.no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tellnorge.no/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834 836 912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