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467fd6af4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b30ec64e44167"/>
  </p:sldMasterIdLst>
  <p:sldIdLst>
    <p:sldId xmlns:r="http://schemas.openxmlformats.org/officeDocument/2006/relationships" id="256" r:id="Rb2e45b8550974a59"/>
    <p:sldId xmlns:r="http://schemas.openxmlformats.org/officeDocument/2006/relationships" id="257" r:id="R75c86c32aa2a424a"/>
    <p:sldId xmlns:r="http://schemas.openxmlformats.org/officeDocument/2006/relationships" id="258" r:id="R15412d97f36c4bde"/>
    <p:sldId xmlns:r="http://schemas.openxmlformats.org/officeDocument/2006/relationships" id="259" r:id="R7d1882f3469a4f53"/>
    <p:sldId xmlns:r="http://schemas.openxmlformats.org/officeDocument/2006/relationships" id="260" r:id="Red1640a0e22a4ef0"/>
    <p:sldId xmlns:r="http://schemas.openxmlformats.org/officeDocument/2006/relationships" id="261" r:id="R66ca0432bfa94785"/>
    <p:sldId xmlns:r="http://schemas.openxmlformats.org/officeDocument/2006/relationships" id="262" r:id="R4465073fa9e4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b30ec64e44167" /><Relationship Type="http://schemas.openxmlformats.org/officeDocument/2006/relationships/slide" Target="/ppt/slides/slide1.xml" Id="Rb2e45b8550974a59" /><Relationship Type="http://schemas.openxmlformats.org/officeDocument/2006/relationships/slide" Target="/ppt/slides/slide2.xml" Id="R75c86c32aa2a424a" /><Relationship Type="http://schemas.openxmlformats.org/officeDocument/2006/relationships/slide" Target="/ppt/slides/slide3.xml" Id="R15412d97f36c4bde" /><Relationship Type="http://schemas.openxmlformats.org/officeDocument/2006/relationships/slide" Target="/ppt/slides/slide4.xml" Id="R7d1882f3469a4f53" /><Relationship Type="http://schemas.openxmlformats.org/officeDocument/2006/relationships/slide" Target="/ppt/slides/slide5.xml" Id="Red1640a0e22a4ef0" /><Relationship Type="http://schemas.openxmlformats.org/officeDocument/2006/relationships/slide" Target="/ppt/slides/slide6.xml" Id="R66ca0432bfa94785" /><Relationship Type="http://schemas.openxmlformats.org/officeDocument/2006/relationships/slide" Target="/ppt/slides/slide7.xml" Id="R4465073fa9e4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643d4cdb6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1ab97a5242e3" /><Relationship Type="http://schemas.openxmlformats.org/officeDocument/2006/relationships/theme" Target="/ppt/slideMasters/theme/theme1.xml" Id="Rf3f3e6676ac4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71ab97a52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cc07aa3a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89010dda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ca8067cf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1462ef61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34c0d704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c12cf462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d34cdb70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