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57913a291947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53b9211cc4231"/>
  </p:sldMasterIdLst>
  <p:sldIdLst>
    <p:sldId xmlns:r="http://schemas.openxmlformats.org/officeDocument/2006/relationships" id="256" r:id="Rdcaf483f4b2e4bce"/>
    <p:sldId xmlns:r="http://schemas.openxmlformats.org/officeDocument/2006/relationships" id="257" r:id="Rc2f143355d7640de"/>
    <p:sldId xmlns:r="http://schemas.openxmlformats.org/officeDocument/2006/relationships" id="258" r:id="Rf2b6f37ff1c745ea"/>
    <p:sldId xmlns:r="http://schemas.openxmlformats.org/officeDocument/2006/relationships" id="259" r:id="R6ad360fc14ea489c"/>
    <p:sldId xmlns:r="http://schemas.openxmlformats.org/officeDocument/2006/relationships" id="260" r:id="R7532c8a668c74874"/>
    <p:sldId xmlns:r="http://schemas.openxmlformats.org/officeDocument/2006/relationships" id="261" r:id="Rd4c910cbf3f54721"/>
    <p:sldId xmlns:r="http://schemas.openxmlformats.org/officeDocument/2006/relationships" id="262" r:id="R3472a28999bf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53b9211cc4231" /><Relationship Type="http://schemas.openxmlformats.org/officeDocument/2006/relationships/slide" Target="/ppt/slides/slide1.xml" Id="Rdcaf483f4b2e4bce" /><Relationship Type="http://schemas.openxmlformats.org/officeDocument/2006/relationships/slide" Target="/ppt/slides/slide2.xml" Id="Rc2f143355d7640de" /><Relationship Type="http://schemas.openxmlformats.org/officeDocument/2006/relationships/slide" Target="/ppt/slides/slide3.xml" Id="Rf2b6f37ff1c745ea" /><Relationship Type="http://schemas.openxmlformats.org/officeDocument/2006/relationships/slide" Target="/ppt/slides/slide4.xml" Id="R6ad360fc14ea489c" /><Relationship Type="http://schemas.openxmlformats.org/officeDocument/2006/relationships/slide" Target="/ppt/slides/slide5.xml" Id="R7532c8a668c74874" /><Relationship Type="http://schemas.openxmlformats.org/officeDocument/2006/relationships/slide" Target="/ppt/slides/slide6.xml" Id="Rd4c910cbf3f54721" /><Relationship Type="http://schemas.openxmlformats.org/officeDocument/2006/relationships/slide" Target="/ppt/slides/slide7.xml" Id="R3472a28999bf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6d984e8d9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ac9ad97bc4d22" /><Relationship Type="http://schemas.openxmlformats.org/officeDocument/2006/relationships/theme" Target="/ppt/slideMasters/theme/theme1.xml" Id="Rf49d9ffc0f27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ac9ad97bc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3fdece52a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a14d5bf3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d80d0308e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543e35653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a846e9b61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dc4321eab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e7a95060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HELVIKS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HELVIKS INVEST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ZWYGART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 SVEINSON ZWYGART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Hågåslia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833 500 252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