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0c590841974a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496fc051384042"/>
  </p:sldMasterIdLst>
  <p:sldIdLst>
    <p:sldId xmlns:r="http://schemas.openxmlformats.org/officeDocument/2006/relationships" id="256" r:id="R7d97bc154afe44fb"/>
    <p:sldId xmlns:r="http://schemas.openxmlformats.org/officeDocument/2006/relationships" id="257" r:id="R247324f81c3947ae"/>
    <p:sldId xmlns:r="http://schemas.openxmlformats.org/officeDocument/2006/relationships" id="258" r:id="R4c402dec6ac24c18"/>
    <p:sldId xmlns:r="http://schemas.openxmlformats.org/officeDocument/2006/relationships" id="259" r:id="R7a45505deccc4368"/>
    <p:sldId xmlns:r="http://schemas.openxmlformats.org/officeDocument/2006/relationships" id="260" r:id="Rb96feb8a96fb4e08"/>
    <p:sldId xmlns:r="http://schemas.openxmlformats.org/officeDocument/2006/relationships" id="261" r:id="Rf0101b79d8b5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96fc051384042" /><Relationship Type="http://schemas.openxmlformats.org/officeDocument/2006/relationships/slide" Target="/ppt/slides/slide1.xml" Id="R7d97bc154afe44fb" /><Relationship Type="http://schemas.openxmlformats.org/officeDocument/2006/relationships/slide" Target="/ppt/slides/slide2.xml" Id="R247324f81c3947ae" /><Relationship Type="http://schemas.openxmlformats.org/officeDocument/2006/relationships/slide" Target="/ppt/slides/slide3.xml" Id="R4c402dec6ac24c18" /><Relationship Type="http://schemas.openxmlformats.org/officeDocument/2006/relationships/slide" Target="/ppt/slides/slide4.xml" Id="R7a45505deccc4368" /><Relationship Type="http://schemas.openxmlformats.org/officeDocument/2006/relationships/slide" Target="/ppt/slides/slide5.xml" Id="Rb96feb8a96fb4e08" /><Relationship Type="http://schemas.openxmlformats.org/officeDocument/2006/relationships/slide" Target="/ppt/slides/slide6.xml" Id="Rf0101b79d8b5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58bb38928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a5c1582f54559" /><Relationship Type="http://schemas.openxmlformats.org/officeDocument/2006/relationships/theme" Target="/ppt/slideMasters/theme/theme1.xml" Id="Ra287e85aff3d41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a5c1582f5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44c82b06e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2e43fd622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4f3125dc0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2bb84da0e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e5a6e66a541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da7e6216e45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HARDANGER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sparebanken.vest@spv.no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832 554 332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