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86ed57ddb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a3726aaa54c4e"/>
  </p:sldMasterIdLst>
  <p:sldIdLst>
    <p:sldId xmlns:r="http://schemas.openxmlformats.org/officeDocument/2006/relationships" id="256" r:id="Rbefe18d803394d0e"/>
    <p:sldId xmlns:r="http://schemas.openxmlformats.org/officeDocument/2006/relationships" id="257" r:id="Rc038ab6ebe8f4863"/>
    <p:sldId xmlns:r="http://schemas.openxmlformats.org/officeDocument/2006/relationships" id="258" r:id="R9f5c3f6f6841454c"/>
    <p:sldId xmlns:r="http://schemas.openxmlformats.org/officeDocument/2006/relationships" id="259" r:id="R27132d2d76384fcd"/>
    <p:sldId xmlns:r="http://schemas.openxmlformats.org/officeDocument/2006/relationships" id="260" r:id="R92fa9d27a15a4c40"/>
    <p:sldId xmlns:r="http://schemas.openxmlformats.org/officeDocument/2006/relationships" id="261" r:id="R33c74d7a20874561"/>
    <p:sldId xmlns:r="http://schemas.openxmlformats.org/officeDocument/2006/relationships" id="262" r:id="R776e31fbf49e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a3726aaa54c4e" /><Relationship Type="http://schemas.openxmlformats.org/officeDocument/2006/relationships/slide" Target="/ppt/slides/slide1.xml" Id="Rbefe18d803394d0e" /><Relationship Type="http://schemas.openxmlformats.org/officeDocument/2006/relationships/slide" Target="/ppt/slides/slide2.xml" Id="Rc038ab6ebe8f4863" /><Relationship Type="http://schemas.openxmlformats.org/officeDocument/2006/relationships/slide" Target="/ppt/slides/slide3.xml" Id="R9f5c3f6f6841454c" /><Relationship Type="http://schemas.openxmlformats.org/officeDocument/2006/relationships/slide" Target="/ppt/slides/slide4.xml" Id="R27132d2d76384fcd" /><Relationship Type="http://schemas.openxmlformats.org/officeDocument/2006/relationships/slide" Target="/ppt/slides/slide5.xml" Id="R92fa9d27a15a4c40" /><Relationship Type="http://schemas.openxmlformats.org/officeDocument/2006/relationships/slide" Target="/ppt/slides/slide6.xml" Id="R33c74d7a20874561" /><Relationship Type="http://schemas.openxmlformats.org/officeDocument/2006/relationships/slide" Target="/ppt/slides/slide7.xml" Id="R776e31fbf49e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9601fd971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587079d214f1f" /><Relationship Type="http://schemas.openxmlformats.org/officeDocument/2006/relationships/theme" Target="/ppt/slideMasters/theme/theme1.xml" Id="Rc4a8c27b587c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587079d214f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ba9a909eb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3ad946dec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61bc0660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a751e7a05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9093f5f0a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831ca3c0c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871ccc84e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