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bfa3d0311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5a213bfd149a3"/>
  </p:sldMasterIdLst>
  <p:sldIdLst>
    <p:sldId xmlns:r="http://schemas.openxmlformats.org/officeDocument/2006/relationships" id="256" r:id="R34e69ed720354198"/>
    <p:sldId xmlns:r="http://schemas.openxmlformats.org/officeDocument/2006/relationships" id="257" r:id="R1abb03bb1a9940b1"/>
    <p:sldId xmlns:r="http://schemas.openxmlformats.org/officeDocument/2006/relationships" id="258" r:id="R5d08e9c2f27f494e"/>
    <p:sldId xmlns:r="http://schemas.openxmlformats.org/officeDocument/2006/relationships" id="259" r:id="Rdd6bb97d3d104ead"/>
    <p:sldId xmlns:r="http://schemas.openxmlformats.org/officeDocument/2006/relationships" id="260" r:id="Re09c955b40964957"/>
    <p:sldId xmlns:r="http://schemas.openxmlformats.org/officeDocument/2006/relationships" id="261" r:id="Rf1fb1e347d1d4fab"/>
    <p:sldId xmlns:r="http://schemas.openxmlformats.org/officeDocument/2006/relationships" id="262" r:id="Re4e293ddfc23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5a213bfd149a3" /><Relationship Type="http://schemas.openxmlformats.org/officeDocument/2006/relationships/slide" Target="/ppt/slides/slide1.xml" Id="R34e69ed720354198" /><Relationship Type="http://schemas.openxmlformats.org/officeDocument/2006/relationships/slide" Target="/ppt/slides/slide2.xml" Id="R1abb03bb1a9940b1" /><Relationship Type="http://schemas.openxmlformats.org/officeDocument/2006/relationships/slide" Target="/ppt/slides/slide3.xml" Id="R5d08e9c2f27f494e" /><Relationship Type="http://schemas.openxmlformats.org/officeDocument/2006/relationships/slide" Target="/ppt/slides/slide4.xml" Id="Rdd6bb97d3d104ead" /><Relationship Type="http://schemas.openxmlformats.org/officeDocument/2006/relationships/slide" Target="/ppt/slides/slide5.xml" Id="Re09c955b40964957" /><Relationship Type="http://schemas.openxmlformats.org/officeDocument/2006/relationships/slide" Target="/ppt/slides/slide6.xml" Id="Rf1fb1e347d1d4fab" /><Relationship Type="http://schemas.openxmlformats.org/officeDocument/2006/relationships/slide" Target="/ppt/slides/slide7.xml" Id="Re4e293ddfc23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6ac979f70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2fe983a84f75" /><Relationship Type="http://schemas.openxmlformats.org/officeDocument/2006/relationships/theme" Target="/ppt/slideMasters/theme/theme1.xml" Id="R7e1e803b43ee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62fe983a8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3b4550063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f7a25e88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6a14f798a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8b95f962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349506ea0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1baabae1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f753c891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