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63a5b9879545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ea472e75cb4f09"/>
  </p:sldMasterIdLst>
  <p:sldIdLst>
    <p:sldId xmlns:r="http://schemas.openxmlformats.org/officeDocument/2006/relationships" id="256" r:id="R46b113f1ff6b43f2"/>
    <p:sldId xmlns:r="http://schemas.openxmlformats.org/officeDocument/2006/relationships" id="257" r:id="R92117c09be004637"/>
    <p:sldId xmlns:r="http://schemas.openxmlformats.org/officeDocument/2006/relationships" id="258" r:id="R36f8c7edf3644314"/>
    <p:sldId xmlns:r="http://schemas.openxmlformats.org/officeDocument/2006/relationships" id="259" r:id="Rc5ea8fda873a4355"/>
    <p:sldId xmlns:r="http://schemas.openxmlformats.org/officeDocument/2006/relationships" id="260" r:id="R3bcb1bd94007484d"/>
    <p:sldId xmlns:r="http://schemas.openxmlformats.org/officeDocument/2006/relationships" id="261" r:id="R314813e6bebe4a3e"/>
    <p:sldId xmlns:r="http://schemas.openxmlformats.org/officeDocument/2006/relationships" id="262" r:id="R16f451d1909d45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ea472e75cb4f09" /><Relationship Type="http://schemas.openxmlformats.org/officeDocument/2006/relationships/slide" Target="/ppt/slides/slide1.xml" Id="R46b113f1ff6b43f2" /><Relationship Type="http://schemas.openxmlformats.org/officeDocument/2006/relationships/slide" Target="/ppt/slides/slide2.xml" Id="R92117c09be004637" /><Relationship Type="http://schemas.openxmlformats.org/officeDocument/2006/relationships/slide" Target="/ppt/slides/slide3.xml" Id="R36f8c7edf3644314" /><Relationship Type="http://schemas.openxmlformats.org/officeDocument/2006/relationships/slide" Target="/ppt/slides/slide4.xml" Id="Rc5ea8fda873a4355" /><Relationship Type="http://schemas.openxmlformats.org/officeDocument/2006/relationships/slide" Target="/ppt/slides/slide5.xml" Id="R3bcb1bd94007484d" /><Relationship Type="http://schemas.openxmlformats.org/officeDocument/2006/relationships/slide" Target="/ppt/slides/slide6.xml" Id="R314813e6bebe4a3e" /><Relationship Type="http://schemas.openxmlformats.org/officeDocument/2006/relationships/slide" Target="/ppt/slides/slide7.xml" Id="R16f451d1909d45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6711140ed44d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f77d598314d71" /><Relationship Type="http://schemas.openxmlformats.org/officeDocument/2006/relationships/theme" Target="/ppt/slideMasters/theme/theme1.xml" Id="R5079113f399248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4f77d598314d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c810917f74a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ec27eff2148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2f44baee24a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c168da83a40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719982c7f4e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3759bccfa46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5e10db3164f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637 200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−4 786 628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91 722 698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833 227 549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1 262 225 833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MJØR GRIMSRUD SØGAARD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MJØR GRIMSRUD HAALAND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MJØR GRIMSRUD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MJØR GRIMSRUD  –  10,3 %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MJØR GRIMSRUD  –  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831 758 562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