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5ee4ad720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7081923b5a477e"/>
  </p:sldMasterIdLst>
  <p:sldIdLst>
    <p:sldId xmlns:r="http://schemas.openxmlformats.org/officeDocument/2006/relationships" id="256" r:id="R80333786678e4dc9"/>
    <p:sldId xmlns:r="http://schemas.openxmlformats.org/officeDocument/2006/relationships" id="257" r:id="R90cd306b46f14f1c"/>
    <p:sldId xmlns:r="http://schemas.openxmlformats.org/officeDocument/2006/relationships" id="258" r:id="Rfad2b4a062cb4bb7"/>
    <p:sldId xmlns:r="http://schemas.openxmlformats.org/officeDocument/2006/relationships" id="259" r:id="R63c0e99fe1874019"/>
    <p:sldId xmlns:r="http://schemas.openxmlformats.org/officeDocument/2006/relationships" id="260" r:id="R9426b5b5a49e46dd"/>
    <p:sldId xmlns:r="http://schemas.openxmlformats.org/officeDocument/2006/relationships" id="261" r:id="R9b6f46129b6d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081923b5a477e" /><Relationship Type="http://schemas.openxmlformats.org/officeDocument/2006/relationships/slide" Target="/ppt/slides/slide1.xml" Id="R80333786678e4dc9" /><Relationship Type="http://schemas.openxmlformats.org/officeDocument/2006/relationships/slide" Target="/ppt/slides/slide2.xml" Id="R90cd306b46f14f1c" /><Relationship Type="http://schemas.openxmlformats.org/officeDocument/2006/relationships/slide" Target="/ppt/slides/slide3.xml" Id="Rfad2b4a062cb4bb7" /><Relationship Type="http://schemas.openxmlformats.org/officeDocument/2006/relationships/slide" Target="/ppt/slides/slide4.xml" Id="R63c0e99fe1874019" /><Relationship Type="http://schemas.openxmlformats.org/officeDocument/2006/relationships/slide" Target="/ppt/slides/slide5.xml" Id="R9426b5b5a49e46dd" /><Relationship Type="http://schemas.openxmlformats.org/officeDocument/2006/relationships/slide" Target="/ppt/slides/slide6.xml" Id="R9b6f46129b6d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22d9cf465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d7085a0a48f2" /><Relationship Type="http://schemas.openxmlformats.org/officeDocument/2006/relationships/theme" Target="/ppt/slideMasters/theme/theme1.xml" Id="R3204caf96743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dd7085a0a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47c77a45e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d47e3238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418e06d60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8952e7d26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7365c507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440303912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