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bbcf92fe4d46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980d100594424f"/>
  </p:sldMasterIdLst>
  <p:sldIdLst>
    <p:sldId xmlns:r="http://schemas.openxmlformats.org/officeDocument/2006/relationships" id="256" r:id="R7addb17158cd40e8"/>
    <p:sldId xmlns:r="http://schemas.openxmlformats.org/officeDocument/2006/relationships" id="257" r:id="R43ab53ebbd5e407d"/>
    <p:sldId xmlns:r="http://schemas.openxmlformats.org/officeDocument/2006/relationships" id="258" r:id="Rff0c42036ecd42d2"/>
    <p:sldId xmlns:r="http://schemas.openxmlformats.org/officeDocument/2006/relationships" id="259" r:id="Rdbbbc8d9d99c43e6"/>
    <p:sldId xmlns:r="http://schemas.openxmlformats.org/officeDocument/2006/relationships" id="260" r:id="Rfe8c71e526b34f74"/>
    <p:sldId xmlns:r="http://schemas.openxmlformats.org/officeDocument/2006/relationships" id="261" r:id="R12cafce8eff74382"/>
    <p:sldId xmlns:r="http://schemas.openxmlformats.org/officeDocument/2006/relationships" id="262" r:id="R3d1034d8da5544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980d100594424f" /><Relationship Type="http://schemas.openxmlformats.org/officeDocument/2006/relationships/slide" Target="/ppt/slides/slide1.xml" Id="R7addb17158cd40e8" /><Relationship Type="http://schemas.openxmlformats.org/officeDocument/2006/relationships/slide" Target="/ppt/slides/slide2.xml" Id="R43ab53ebbd5e407d" /><Relationship Type="http://schemas.openxmlformats.org/officeDocument/2006/relationships/slide" Target="/ppt/slides/slide3.xml" Id="Rff0c42036ecd42d2" /><Relationship Type="http://schemas.openxmlformats.org/officeDocument/2006/relationships/slide" Target="/ppt/slides/slide4.xml" Id="Rdbbbc8d9d99c43e6" /><Relationship Type="http://schemas.openxmlformats.org/officeDocument/2006/relationships/slide" Target="/ppt/slides/slide5.xml" Id="Rfe8c71e526b34f74" /><Relationship Type="http://schemas.openxmlformats.org/officeDocument/2006/relationships/slide" Target="/ppt/slides/slide6.xml" Id="R12cafce8eff74382" /><Relationship Type="http://schemas.openxmlformats.org/officeDocument/2006/relationships/slide" Target="/ppt/slides/slide7.xml" Id="R3d1034d8da5544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c7a4edfec46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2f0adcf75401c" /><Relationship Type="http://schemas.openxmlformats.org/officeDocument/2006/relationships/theme" Target="/ppt/slideMasters/theme/theme1.xml" Id="R5f4cff322d2443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42f0adcf7540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1003c0a0042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ecfd35b5546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299a853d244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f413ad7e04e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364816cbb4e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d517ac9264e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ab6af4cbb49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KAONI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KAONI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10 057 096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74 443 609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74 460 174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ØIE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Øie Nilsen, Kingos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