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3c17a18a8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23e661a3647fc"/>
  </p:sldMasterIdLst>
  <p:sldIdLst>
    <p:sldId xmlns:r="http://schemas.openxmlformats.org/officeDocument/2006/relationships" id="256" r:id="R685232c654d84bd8"/>
    <p:sldId xmlns:r="http://schemas.openxmlformats.org/officeDocument/2006/relationships" id="257" r:id="Rdbb5b3cffa794bf2"/>
    <p:sldId xmlns:r="http://schemas.openxmlformats.org/officeDocument/2006/relationships" id="258" r:id="R9a2d4044cfcd4304"/>
    <p:sldId xmlns:r="http://schemas.openxmlformats.org/officeDocument/2006/relationships" id="259" r:id="R5bda11651cc7456d"/>
    <p:sldId xmlns:r="http://schemas.openxmlformats.org/officeDocument/2006/relationships" id="260" r:id="R3559b57c93ce43af"/>
    <p:sldId xmlns:r="http://schemas.openxmlformats.org/officeDocument/2006/relationships" id="261" r:id="Rbe794a9f622b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23e661a3647fc" /><Relationship Type="http://schemas.openxmlformats.org/officeDocument/2006/relationships/slide" Target="/ppt/slides/slide1.xml" Id="R685232c654d84bd8" /><Relationship Type="http://schemas.openxmlformats.org/officeDocument/2006/relationships/slide" Target="/ppt/slides/slide2.xml" Id="Rdbb5b3cffa794bf2" /><Relationship Type="http://schemas.openxmlformats.org/officeDocument/2006/relationships/slide" Target="/ppt/slides/slide3.xml" Id="R9a2d4044cfcd4304" /><Relationship Type="http://schemas.openxmlformats.org/officeDocument/2006/relationships/slide" Target="/ppt/slides/slide4.xml" Id="R5bda11651cc7456d" /><Relationship Type="http://schemas.openxmlformats.org/officeDocument/2006/relationships/slide" Target="/ppt/slides/slide5.xml" Id="R3559b57c93ce43af" /><Relationship Type="http://schemas.openxmlformats.org/officeDocument/2006/relationships/slide" Target="/ppt/slides/slide6.xml" Id="Rbe794a9f622b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9ecde0b15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850e076854c60" /><Relationship Type="http://schemas.openxmlformats.org/officeDocument/2006/relationships/theme" Target="/ppt/slideMasters/theme/theme1.xml" Id="R5ab312e3f493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850e07685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17b7eb696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0ac42db64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eb4c046dc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ade57b9de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70cfcc11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56fd5a05944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