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2ec58e19d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355718b4147ab"/>
  </p:sldMasterIdLst>
  <p:sldIdLst>
    <p:sldId xmlns:r="http://schemas.openxmlformats.org/officeDocument/2006/relationships" id="256" r:id="R92793432990f415c"/>
    <p:sldId xmlns:r="http://schemas.openxmlformats.org/officeDocument/2006/relationships" id="257" r:id="R6fbfea5734cf4dad"/>
    <p:sldId xmlns:r="http://schemas.openxmlformats.org/officeDocument/2006/relationships" id="258" r:id="R106351c5d28c434d"/>
    <p:sldId xmlns:r="http://schemas.openxmlformats.org/officeDocument/2006/relationships" id="259" r:id="R27b9506ebfb64eb1"/>
    <p:sldId xmlns:r="http://schemas.openxmlformats.org/officeDocument/2006/relationships" id="260" r:id="R2f859cfa90484f10"/>
    <p:sldId xmlns:r="http://schemas.openxmlformats.org/officeDocument/2006/relationships" id="261" r:id="R07573d9a5bea498b"/>
    <p:sldId xmlns:r="http://schemas.openxmlformats.org/officeDocument/2006/relationships" id="262" r:id="Rf1642ab8d4f5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355718b4147ab" /><Relationship Type="http://schemas.openxmlformats.org/officeDocument/2006/relationships/slide" Target="/ppt/slides/slide1.xml" Id="R92793432990f415c" /><Relationship Type="http://schemas.openxmlformats.org/officeDocument/2006/relationships/slide" Target="/ppt/slides/slide2.xml" Id="R6fbfea5734cf4dad" /><Relationship Type="http://schemas.openxmlformats.org/officeDocument/2006/relationships/slide" Target="/ppt/slides/slide3.xml" Id="R106351c5d28c434d" /><Relationship Type="http://schemas.openxmlformats.org/officeDocument/2006/relationships/slide" Target="/ppt/slides/slide4.xml" Id="R27b9506ebfb64eb1" /><Relationship Type="http://schemas.openxmlformats.org/officeDocument/2006/relationships/slide" Target="/ppt/slides/slide5.xml" Id="R2f859cfa90484f10" /><Relationship Type="http://schemas.openxmlformats.org/officeDocument/2006/relationships/slide" Target="/ppt/slides/slide6.xml" Id="R07573d9a5bea498b" /><Relationship Type="http://schemas.openxmlformats.org/officeDocument/2006/relationships/slide" Target="/ppt/slides/slide7.xml" Id="Rf1642ab8d4f5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b7cc2bd3c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ebe9aa554f27" /><Relationship Type="http://schemas.openxmlformats.org/officeDocument/2006/relationships/theme" Target="/ppt/slideMasters/theme/theme1.xml" Id="R62cb588d3c8a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1ebe9aa55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71a7d84e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f69ce94f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d852ab74a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e3b44514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b66350ed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cc4212b26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78361fbed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