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091757cfce4c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c82271a3b6b4bd5"/>
  </p:sldMasterIdLst>
  <p:sldIdLst>
    <p:sldId xmlns:r="http://schemas.openxmlformats.org/officeDocument/2006/relationships" id="256" r:id="Rc59a5d61c8224dbb"/>
    <p:sldId xmlns:r="http://schemas.openxmlformats.org/officeDocument/2006/relationships" id="257" r:id="R310cd8795d504df6"/>
    <p:sldId xmlns:r="http://schemas.openxmlformats.org/officeDocument/2006/relationships" id="258" r:id="Re25e0ab4fd094307"/>
    <p:sldId xmlns:r="http://schemas.openxmlformats.org/officeDocument/2006/relationships" id="259" r:id="R6e0247a99a1c435d"/>
    <p:sldId xmlns:r="http://schemas.openxmlformats.org/officeDocument/2006/relationships" id="260" r:id="R20265a2170b04383"/>
    <p:sldId xmlns:r="http://schemas.openxmlformats.org/officeDocument/2006/relationships" id="261" r:id="Reda80566ba0d45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82271a3b6b4bd5" /><Relationship Type="http://schemas.openxmlformats.org/officeDocument/2006/relationships/slide" Target="/ppt/slides/slide1.xml" Id="Rc59a5d61c8224dbb" /><Relationship Type="http://schemas.openxmlformats.org/officeDocument/2006/relationships/slide" Target="/ppt/slides/slide2.xml" Id="R310cd8795d504df6" /><Relationship Type="http://schemas.openxmlformats.org/officeDocument/2006/relationships/slide" Target="/ppt/slides/slide3.xml" Id="Re25e0ab4fd094307" /><Relationship Type="http://schemas.openxmlformats.org/officeDocument/2006/relationships/slide" Target="/ppt/slides/slide4.xml" Id="R6e0247a99a1c435d" /><Relationship Type="http://schemas.openxmlformats.org/officeDocument/2006/relationships/slide" Target="/ppt/slides/slide5.xml" Id="R20265a2170b04383" /><Relationship Type="http://schemas.openxmlformats.org/officeDocument/2006/relationships/slide" Target="/ppt/slides/slide6.xml" Id="Reda80566ba0d45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d051fb642048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16dd0473e34d2e" /><Relationship Type="http://schemas.openxmlformats.org/officeDocument/2006/relationships/theme" Target="/ppt/slideMasters/theme/theme1.xml" Id="Ra268872a23db446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16dd0473e34d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264959f34c410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4d6517ec9841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415e570468488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b09d6381984a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6d8b6b126c43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3686e621254c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FIOL DEMETER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FIOL DEMETER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FIOL DEMETER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FIOL DEMETER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FIOL DEMETER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FIOL DEMETER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Riisløkka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1614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831 728 272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FIOL DEMETER AS</a:t>
            </a:r>
          </a:p>
        </p:txBody>
      </p:sp>
    </p:spTree>
  </p:cSld>
  <p:clrMapOvr>
    <a:masterClrMapping xmlns:a="http://schemas.openxmlformats.org/drawingml/2006/main"/>
  </p:clrMapOvr>
</p:sld>
</file>