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98b4f3b85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057466c04477c"/>
  </p:sldMasterIdLst>
  <p:sldIdLst>
    <p:sldId xmlns:r="http://schemas.openxmlformats.org/officeDocument/2006/relationships" id="256" r:id="Rc2fc87f4f8264dad"/>
    <p:sldId xmlns:r="http://schemas.openxmlformats.org/officeDocument/2006/relationships" id="257" r:id="Rabed2504aa824aad"/>
    <p:sldId xmlns:r="http://schemas.openxmlformats.org/officeDocument/2006/relationships" id="258" r:id="Rcd527f93265740a0"/>
    <p:sldId xmlns:r="http://schemas.openxmlformats.org/officeDocument/2006/relationships" id="259" r:id="R264573f582c34451"/>
    <p:sldId xmlns:r="http://schemas.openxmlformats.org/officeDocument/2006/relationships" id="260" r:id="Rf1218ed82c8241ee"/>
    <p:sldId xmlns:r="http://schemas.openxmlformats.org/officeDocument/2006/relationships" id="261" r:id="R2ec01da1d0034e57"/>
    <p:sldId xmlns:r="http://schemas.openxmlformats.org/officeDocument/2006/relationships" id="262" r:id="Red032cee4e96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057466c04477c" /><Relationship Type="http://schemas.openxmlformats.org/officeDocument/2006/relationships/slide" Target="/ppt/slides/slide1.xml" Id="Rc2fc87f4f8264dad" /><Relationship Type="http://schemas.openxmlformats.org/officeDocument/2006/relationships/slide" Target="/ppt/slides/slide2.xml" Id="Rabed2504aa824aad" /><Relationship Type="http://schemas.openxmlformats.org/officeDocument/2006/relationships/slide" Target="/ppt/slides/slide3.xml" Id="Rcd527f93265740a0" /><Relationship Type="http://schemas.openxmlformats.org/officeDocument/2006/relationships/slide" Target="/ppt/slides/slide4.xml" Id="R264573f582c34451" /><Relationship Type="http://schemas.openxmlformats.org/officeDocument/2006/relationships/slide" Target="/ppt/slides/slide5.xml" Id="Rf1218ed82c8241ee" /><Relationship Type="http://schemas.openxmlformats.org/officeDocument/2006/relationships/slide" Target="/ppt/slides/slide6.xml" Id="R2ec01da1d0034e57" /><Relationship Type="http://schemas.openxmlformats.org/officeDocument/2006/relationships/slide" Target="/ppt/slides/slide7.xml" Id="Red032cee4e96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e6c3e92b1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c70f15f024e2d" /><Relationship Type="http://schemas.openxmlformats.org/officeDocument/2006/relationships/theme" Target="/ppt/slideMasters/theme/theme1.xml" Id="R362ef5c210f5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c70f15f02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04db14fbd45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6d1ff840b4e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855cf26eb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a9582dba14c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6f19bcde8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cd523bc649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ad794e2e8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