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a06a3f1c83410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e89c93a984c4316"/>
  </p:sldMasterIdLst>
  <p:sldIdLst>
    <p:sldId xmlns:r="http://schemas.openxmlformats.org/officeDocument/2006/relationships" id="256" r:id="R49d7777f60fe4335"/>
    <p:sldId xmlns:r="http://schemas.openxmlformats.org/officeDocument/2006/relationships" id="257" r:id="R204548d4af2841c2"/>
    <p:sldId xmlns:r="http://schemas.openxmlformats.org/officeDocument/2006/relationships" id="258" r:id="R1dfbb6d844ba4fa6"/>
    <p:sldId xmlns:r="http://schemas.openxmlformats.org/officeDocument/2006/relationships" id="259" r:id="R24213c532d624774"/>
    <p:sldId xmlns:r="http://schemas.openxmlformats.org/officeDocument/2006/relationships" id="260" r:id="R90174297dbfc45df"/>
    <p:sldId xmlns:r="http://schemas.openxmlformats.org/officeDocument/2006/relationships" id="261" r:id="R26960bf8ba6d4e3d"/>
    <p:sldId xmlns:r="http://schemas.openxmlformats.org/officeDocument/2006/relationships" id="262" r:id="R815fdf5296f0410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e89c93a984c4316" /><Relationship Type="http://schemas.openxmlformats.org/officeDocument/2006/relationships/slide" Target="/ppt/slides/slide1.xml" Id="R49d7777f60fe4335" /><Relationship Type="http://schemas.openxmlformats.org/officeDocument/2006/relationships/slide" Target="/ppt/slides/slide2.xml" Id="R204548d4af2841c2" /><Relationship Type="http://schemas.openxmlformats.org/officeDocument/2006/relationships/slide" Target="/ppt/slides/slide3.xml" Id="R1dfbb6d844ba4fa6" /><Relationship Type="http://schemas.openxmlformats.org/officeDocument/2006/relationships/slide" Target="/ppt/slides/slide4.xml" Id="R24213c532d624774" /><Relationship Type="http://schemas.openxmlformats.org/officeDocument/2006/relationships/slide" Target="/ppt/slides/slide5.xml" Id="R90174297dbfc45df" /><Relationship Type="http://schemas.openxmlformats.org/officeDocument/2006/relationships/slide" Target="/ppt/slides/slide6.xml" Id="R26960bf8ba6d4e3d" /><Relationship Type="http://schemas.openxmlformats.org/officeDocument/2006/relationships/slide" Target="/ppt/slides/slide7.xml" Id="R815fdf5296f0410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8dc3cd30a174cd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4908c680734608" /><Relationship Type="http://schemas.openxmlformats.org/officeDocument/2006/relationships/theme" Target="/ppt/slideMasters/theme/theme1.xml" Id="R0e040a3cee374a3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24908c6807346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073b475f364bf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55a41bec6940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983833f3844aa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6b56bd9f640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8030bb23dd43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5efb0a9514457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df8d433dbd4c9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AI-FORCE MEDIA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AI-FORCE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AI-FORCE MEDIA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AI-FORCE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AI-FORCE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AI-FORCE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2023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−20 214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9 786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9 786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AI-FORCE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VERONIKA KUZMENKO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AI-FORCE MEDIA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Torggata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831 069 392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AI-FORCE MEDIA AS</a:t>
            </a:r>
          </a:p>
        </p:txBody>
      </p:sp>
    </p:spTree>
  </p:cSld>
  <p:clrMapOvr>
    <a:masterClrMapping xmlns:a="http://schemas.openxmlformats.org/drawingml/2006/main"/>
  </p:clrMapOvr>
</p:sld>
</file>