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2ca886345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285227c064022"/>
  </p:sldMasterIdLst>
  <p:sldIdLst>
    <p:sldId xmlns:r="http://schemas.openxmlformats.org/officeDocument/2006/relationships" id="256" r:id="R9b1e282c361549c4"/>
    <p:sldId xmlns:r="http://schemas.openxmlformats.org/officeDocument/2006/relationships" id="257" r:id="R2e54054377a549de"/>
    <p:sldId xmlns:r="http://schemas.openxmlformats.org/officeDocument/2006/relationships" id="258" r:id="R5b01d256276549bd"/>
    <p:sldId xmlns:r="http://schemas.openxmlformats.org/officeDocument/2006/relationships" id="259" r:id="R3aee8e15fd484d1b"/>
    <p:sldId xmlns:r="http://schemas.openxmlformats.org/officeDocument/2006/relationships" id="260" r:id="R7330925e1e644a95"/>
    <p:sldId xmlns:r="http://schemas.openxmlformats.org/officeDocument/2006/relationships" id="261" r:id="R6ce951d521ef4d97"/>
    <p:sldId xmlns:r="http://schemas.openxmlformats.org/officeDocument/2006/relationships" id="262" r:id="R85e6cc5d796a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285227c064022" /><Relationship Type="http://schemas.openxmlformats.org/officeDocument/2006/relationships/slide" Target="/ppt/slides/slide1.xml" Id="R9b1e282c361549c4" /><Relationship Type="http://schemas.openxmlformats.org/officeDocument/2006/relationships/slide" Target="/ppt/slides/slide2.xml" Id="R2e54054377a549de" /><Relationship Type="http://schemas.openxmlformats.org/officeDocument/2006/relationships/slide" Target="/ppt/slides/slide3.xml" Id="R5b01d256276549bd" /><Relationship Type="http://schemas.openxmlformats.org/officeDocument/2006/relationships/slide" Target="/ppt/slides/slide4.xml" Id="R3aee8e15fd484d1b" /><Relationship Type="http://schemas.openxmlformats.org/officeDocument/2006/relationships/slide" Target="/ppt/slides/slide5.xml" Id="R7330925e1e644a95" /><Relationship Type="http://schemas.openxmlformats.org/officeDocument/2006/relationships/slide" Target="/ppt/slides/slide6.xml" Id="R6ce951d521ef4d97" /><Relationship Type="http://schemas.openxmlformats.org/officeDocument/2006/relationships/slide" Target="/ppt/slides/slide7.xml" Id="R85e6cc5d796a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9b7d71ba3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4d1444be4c20" /><Relationship Type="http://schemas.openxmlformats.org/officeDocument/2006/relationships/theme" Target="/ppt/slideMasters/theme/theme1.xml" Id="Rf4d2026e25a5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94d1444be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264d7f13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8293cc27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3bddf92a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bd05f79e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7f9033a7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293847da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cffa6ed0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