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da116a11b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89648b816471d"/>
  </p:sldMasterIdLst>
  <p:sldIdLst>
    <p:sldId xmlns:r="http://schemas.openxmlformats.org/officeDocument/2006/relationships" id="256" r:id="R1efe74b79e924a64"/>
    <p:sldId xmlns:r="http://schemas.openxmlformats.org/officeDocument/2006/relationships" id="257" r:id="Re3b929a5e8d24bce"/>
    <p:sldId xmlns:r="http://schemas.openxmlformats.org/officeDocument/2006/relationships" id="258" r:id="R1fe1b63873d54d07"/>
    <p:sldId xmlns:r="http://schemas.openxmlformats.org/officeDocument/2006/relationships" id="259" r:id="R94df7d6c177941d2"/>
    <p:sldId xmlns:r="http://schemas.openxmlformats.org/officeDocument/2006/relationships" id="260" r:id="R16f94a4f59134438"/>
    <p:sldId xmlns:r="http://schemas.openxmlformats.org/officeDocument/2006/relationships" id="261" r:id="Reece17943894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89648b816471d" /><Relationship Type="http://schemas.openxmlformats.org/officeDocument/2006/relationships/slide" Target="/ppt/slides/slide1.xml" Id="R1efe74b79e924a64" /><Relationship Type="http://schemas.openxmlformats.org/officeDocument/2006/relationships/slide" Target="/ppt/slides/slide2.xml" Id="Re3b929a5e8d24bce" /><Relationship Type="http://schemas.openxmlformats.org/officeDocument/2006/relationships/slide" Target="/ppt/slides/slide3.xml" Id="R1fe1b63873d54d07" /><Relationship Type="http://schemas.openxmlformats.org/officeDocument/2006/relationships/slide" Target="/ppt/slides/slide4.xml" Id="R94df7d6c177941d2" /><Relationship Type="http://schemas.openxmlformats.org/officeDocument/2006/relationships/slide" Target="/ppt/slides/slide5.xml" Id="R16f94a4f59134438" /><Relationship Type="http://schemas.openxmlformats.org/officeDocument/2006/relationships/slide" Target="/ppt/slides/slide6.xml" Id="Reece17943894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654f4f5b4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c47a120ca4bee" /><Relationship Type="http://schemas.openxmlformats.org/officeDocument/2006/relationships/theme" Target="/ppt/slideMasters/theme/theme1.xml" Id="R315f003c96cc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fc47a120ca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e2108e2f845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230219e78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1288568f8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46bd2bb09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1a0548c49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09afaef7a44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830 318 062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