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ebf6c92aa041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f4c3f11c964db4"/>
  </p:sldMasterIdLst>
  <p:sldIdLst>
    <p:sldId xmlns:r="http://schemas.openxmlformats.org/officeDocument/2006/relationships" id="256" r:id="Re0470a7c541e486e"/>
    <p:sldId xmlns:r="http://schemas.openxmlformats.org/officeDocument/2006/relationships" id="257" r:id="Ra431a2ef8ac54890"/>
    <p:sldId xmlns:r="http://schemas.openxmlformats.org/officeDocument/2006/relationships" id="258" r:id="R0251963843b34769"/>
    <p:sldId xmlns:r="http://schemas.openxmlformats.org/officeDocument/2006/relationships" id="259" r:id="R36c07639e03f465e"/>
    <p:sldId xmlns:r="http://schemas.openxmlformats.org/officeDocument/2006/relationships" id="260" r:id="R7496426b659a4816"/>
    <p:sldId xmlns:r="http://schemas.openxmlformats.org/officeDocument/2006/relationships" id="261" r:id="R01baaf61762e464b"/>
    <p:sldId xmlns:r="http://schemas.openxmlformats.org/officeDocument/2006/relationships" id="262" r:id="Rd4b3b28f6bac4d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4c3f11c964db4" /><Relationship Type="http://schemas.openxmlformats.org/officeDocument/2006/relationships/slide" Target="/ppt/slides/slide1.xml" Id="Re0470a7c541e486e" /><Relationship Type="http://schemas.openxmlformats.org/officeDocument/2006/relationships/slide" Target="/ppt/slides/slide2.xml" Id="Ra431a2ef8ac54890" /><Relationship Type="http://schemas.openxmlformats.org/officeDocument/2006/relationships/slide" Target="/ppt/slides/slide3.xml" Id="R0251963843b34769" /><Relationship Type="http://schemas.openxmlformats.org/officeDocument/2006/relationships/slide" Target="/ppt/slides/slide4.xml" Id="R36c07639e03f465e" /><Relationship Type="http://schemas.openxmlformats.org/officeDocument/2006/relationships/slide" Target="/ppt/slides/slide5.xml" Id="R7496426b659a4816" /><Relationship Type="http://schemas.openxmlformats.org/officeDocument/2006/relationships/slide" Target="/ppt/slides/slide6.xml" Id="R01baaf61762e464b" /><Relationship Type="http://schemas.openxmlformats.org/officeDocument/2006/relationships/slide" Target="/ppt/slides/slide7.xml" Id="Rd4b3b28f6bac4d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75e064e1e44a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a82cc9d924ffd" /><Relationship Type="http://schemas.openxmlformats.org/officeDocument/2006/relationships/theme" Target="/ppt/slideMasters/theme/theme1.xml" Id="Rdebc9fa6c62143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da82cc9d924f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a99336ee141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9d824b37d4b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e4b93b03547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a58e71fa541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ffb14edab42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45e42f4ee42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6d8bc007746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INIT4U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INIT4U ACCOUNTING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20 610 975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1 656 210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1 687 669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8 220 447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INIT4U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830 139 052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