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5770dad2545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746a22ada43fb"/>
  </p:sldMasterIdLst>
  <p:sldIdLst>
    <p:sldId xmlns:r="http://schemas.openxmlformats.org/officeDocument/2006/relationships" id="256" r:id="R813a77cd35af4920"/>
    <p:sldId xmlns:r="http://schemas.openxmlformats.org/officeDocument/2006/relationships" id="257" r:id="R873dd6a2f30c4955"/>
    <p:sldId xmlns:r="http://schemas.openxmlformats.org/officeDocument/2006/relationships" id="258" r:id="R08b7a4776f1f4e84"/>
    <p:sldId xmlns:r="http://schemas.openxmlformats.org/officeDocument/2006/relationships" id="259" r:id="R6362292c9d0c4a66"/>
    <p:sldId xmlns:r="http://schemas.openxmlformats.org/officeDocument/2006/relationships" id="260" r:id="Ra0a380ca52a2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746a22ada43fb" /><Relationship Type="http://schemas.openxmlformats.org/officeDocument/2006/relationships/slide" Target="/ppt/slides/slide1.xml" Id="R813a77cd35af4920" /><Relationship Type="http://schemas.openxmlformats.org/officeDocument/2006/relationships/slide" Target="/ppt/slides/slide2.xml" Id="R873dd6a2f30c4955" /><Relationship Type="http://schemas.openxmlformats.org/officeDocument/2006/relationships/slide" Target="/ppt/slides/slide3.xml" Id="R08b7a4776f1f4e84" /><Relationship Type="http://schemas.openxmlformats.org/officeDocument/2006/relationships/slide" Target="/ppt/slides/slide4.xml" Id="R6362292c9d0c4a66" /><Relationship Type="http://schemas.openxmlformats.org/officeDocument/2006/relationships/slide" Target="/ppt/slides/slide5.xml" Id="Ra0a380ca52a2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c94eb159f46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4ac0e7f0c4c9a" /><Relationship Type="http://schemas.openxmlformats.org/officeDocument/2006/relationships/theme" Target="/ppt/slideMasters/theme/theme1.xml" Id="Rde8bad4ebe00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c4ac0e7f0c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0c81d273b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560cd8da743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2a15a17a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6265d8d30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53858d36a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