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e9d9bafc96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d72f54279e4499"/>
  </p:sldMasterIdLst>
  <p:sldIdLst>
    <p:sldId xmlns:r="http://schemas.openxmlformats.org/officeDocument/2006/relationships" id="256" r:id="R5ac720c82d99470a"/>
    <p:sldId xmlns:r="http://schemas.openxmlformats.org/officeDocument/2006/relationships" id="257" r:id="R19bda313dd6b467c"/>
    <p:sldId xmlns:r="http://schemas.openxmlformats.org/officeDocument/2006/relationships" id="258" r:id="Rb404381f27a64031"/>
    <p:sldId xmlns:r="http://schemas.openxmlformats.org/officeDocument/2006/relationships" id="259" r:id="R3f0e91bfbb624513"/>
    <p:sldId xmlns:r="http://schemas.openxmlformats.org/officeDocument/2006/relationships" id="260" r:id="Raf25e707ca264f8f"/>
    <p:sldId xmlns:r="http://schemas.openxmlformats.org/officeDocument/2006/relationships" id="261" r:id="Rbdcb7ee5ee5a4301"/>
    <p:sldId xmlns:r="http://schemas.openxmlformats.org/officeDocument/2006/relationships" id="262" r:id="Rfa9984411f94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72f54279e4499" /><Relationship Type="http://schemas.openxmlformats.org/officeDocument/2006/relationships/slide" Target="/ppt/slides/slide1.xml" Id="R5ac720c82d99470a" /><Relationship Type="http://schemas.openxmlformats.org/officeDocument/2006/relationships/slide" Target="/ppt/slides/slide2.xml" Id="R19bda313dd6b467c" /><Relationship Type="http://schemas.openxmlformats.org/officeDocument/2006/relationships/slide" Target="/ppt/slides/slide3.xml" Id="Rb404381f27a64031" /><Relationship Type="http://schemas.openxmlformats.org/officeDocument/2006/relationships/slide" Target="/ppt/slides/slide4.xml" Id="R3f0e91bfbb624513" /><Relationship Type="http://schemas.openxmlformats.org/officeDocument/2006/relationships/slide" Target="/ppt/slides/slide5.xml" Id="Raf25e707ca264f8f" /><Relationship Type="http://schemas.openxmlformats.org/officeDocument/2006/relationships/slide" Target="/ppt/slides/slide6.xml" Id="Rbdcb7ee5ee5a4301" /><Relationship Type="http://schemas.openxmlformats.org/officeDocument/2006/relationships/slide" Target="/ppt/slides/slide7.xml" Id="Rfa9984411f94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b5f9ab5d646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68b1d11194f41" /><Relationship Type="http://schemas.openxmlformats.org/officeDocument/2006/relationships/theme" Target="/ppt/slideMasters/theme/theme1.xml" Id="Rf294dac0b0e0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68b1d1119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d398577ea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bd85ccaa8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35fb90475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20a645e34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157ca2472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e5c43f94f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1addb595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