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6c9c2b4dc46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bb98a503b410d"/>
  </p:sldMasterIdLst>
  <p:sldIdLst>
    <p:sldId xmlns:r="http://schemas.openxmlformats.org/officeDocument/2006/relationships" id="256" r:id="Radad516e6bfc4317"/>
    <p:sldId xmlns:r="http://schemas.openxmlformats.org/officeDocument/2006/relationships" id="257" r:id="R458b9cf5ccc94206"/>
    <p:sldId xmlns:r="http://schemas.openxmlformats.org/officeDocument/2006/relationships" id="258" r:id="R9bee5cc9c0914722"/>
    <p:sldId xmlns:r="http://schemas.openxmlformats.org/officeDocument/2006/relationships" id="259" r:id="R460146f755144d54"/>
    <p:sldId xmlns:r="http://schemas.openxmlformats.org/officeDocument/2006/relationships" id="260" r:id="R0ee21f408aa244d8"/>
    <p:sldId xmlns:r="http://schemas.openxmlformats.org/officeDocument/2006/relationships" id="261" r:id="Re3cd658e6273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bb98a503b410d" /><Relationship Type="http://schemas.openxmlformats.org/officeDocument/2006/relationships/slide" Target="/ppt/slides/slide1.xml" Id="Radad516e6bfc4317" /><Relationship Type="http://schemas.openxmlformats.org/officeDocument/2006/relationships/slide" Target="/ppt/slides/slide2.xml" Id="R458b9cf5ccc94206" /><Relationship Type="http://schemas.openxmlformats.org/officeDocument/2006/relationships/slide" Target="/ppt/slides/slide3.xml" Id="R9bee5cc9c0914722" /><Relationship Type="http://schemas.openxmlformats.org/officeDocument/2006/relationships/slide" Target="/ppt/slides/slide4.xml" Id="R460146f755144d54" /><Relationship Type="http://schemas.openxmlformats.org/officeDocument/2006/relationships/slide" Target="/ppt/slides/slide5.xml" Id="R0ee21f408aa244d8" /><Relationship Type="http://schemas.openxmlformats.org/officeDocument/2006/relationships/slide" Target="/ppt/slides/slide6.xml" Id="Re3cd658e6273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d6ca74e13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c46905c414994" /><Relationship Type="http://schemas.openxmlformats.org/officeDocument/2006/relationships/theme" Target="/ppt/slideMasters/theme/theme1.xml" Id="R43d9250ab4ab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c46905c41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423a22f7446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15221fc1f48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8d09c1ee6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51000c1bf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409d7184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e20d084534b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Sykehusveien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