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3dafb948d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c329cdbcc4188"/>
  </p:sldMasterIdLst>
  <p:sldIdLst>
    <p:sldId xmlns:r="http://schemas.openxmlformats.org/officeDocument/2006/relationships" id="256" r:id="R37a7e133569a4f96"/>
    <p:sldId xmlns:r="http://schemas.openxmlformats.org/officeDocument/2006/relationships" id="257" r:id="R7a9f19fef8c84b3e"/>
    <p:sldId xmlns:r="http://schemas.openxmlformats.org/officeDocument/2006/relationships" id="258" r:id="R83d9763b114c4e41"/>
    <p:sldId xmlns:r="http://schemas.openxmlformats.org/officeDocument/2006/relationships" id="259" r:id="Rfabf51bb64c346ea"/>
    <p:sldId xmlns:r="http://schemas.openxmlformats.org/officeDocument/2006/relationships" id="260" r:id="R83ffd446080e4f8b"/>
    <p:sldId xmlns:r="http://schemas.openxmlformats.org/officeDocument/2006/relationships" id="261" r:id="Rcef0f0522324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c329cdbcc4188" /><Relationship Type="http://schemas.openxmlformats.org/officeDocument/2006/relationships/slide" Target="/ppt/slides/slide1.xml" Id="R37a7e133569a4f96" /><Relationship Type="http://schemas.openxmlformats.org/officeDocument/2006/relationships/slide" Target="/ppt/slides/slide2.xml" Id="R7a9f19fef8c84b3e" /><Relationship Type="http://schemas.openxmlformats.org/officeDocument/2006/relationships/slide" Target="/ppt/slides/slide3.xml" Id="R83d9763b114c4e41" /><Relationship Type="http://schemas.openxmlformats.org/officeDocument/2006/relationships/slide" Target="/ppt/slides/slide4.xml" Id="Rfabf51bb64c346ea" /><Relationship Type="http://schemas.openxmlformats.org/officeDocument/2006/relationships/slide" Target="/ppt/slides/slide5.xml" Id="R83ffd446080e4f8b" /><Relationship Type="http://schemas.openxmlformats.org/officeDocument/2006/relationships/slide" Target="/ppt/slides/slide6.xml" Id="Rcef0f0522324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869a5ada9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59c64c39244cf" /><Relationship Type="http://schemas.openxmlformats.org/officeDocument/2006/relationships/theme" Target="/ppt/slideMasters/theme/theme1.xml" Id="R7edbcd753515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59c64c392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5eff323954e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70e1e80d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97abcaef0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5c26d3978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676886b09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bbaa18a90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NORGE RESTRICTED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828 446 592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