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dcb05082a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331bddf2e453d"/>
  </p:sldMasterIdLst>
  <p:sldIdLst>
    <p:sldId xmlns:r="http://schemas.openxmlformats.org/officeDocument/2006/relationships" id="256" r:id="R5cac503f81a34ded"/>
    <p:sldId xmlns:r="http://schemas.openxmlformats.org/officeDocument/2006/relationships" id="257" r:id="R5ddb4a56e3d34f1d"/>
    <p:sldId xmlns:r="http://schemas.openxmlformats.org/officeDocument/2006/relationships" id="258" r:id="Rdaf1f600207f4964"/>
    <p:sldId xmlns:r="http://schemas.openxmlformats.org/officeDocument/2006/relationships" id="259" r:id="R649cb70a0fb04f8b"/>
    <p:sldId xmlns:r="http://schemas.openxmlformats.org/officeDocument/2006/relationships" id="260" r:id="R01a94758bee348b2"/>
    <p:sldId xmlns:r="http://schemas.openxmlformats.org/officeDocument/2006/relationships" id="261" r:id="R1a325c8975da4d09"/>
    <p:sldId xmlns:r="http://schemas.openxmlformats.org/officeDocument/2006/relationships" id="262" r:id="Rf0691a4acb38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331bddf2e453d" /><Relationship Type="http://schemas.openxmlformats.org/officeDocument/2006/relationships/slide" Target="/ppt/slides/slide1.xml" Id="R5cac503f81a34ded" /><Relationship Type="http://schemas.openxmlformats.org/officeDocument/2006/relationships/slide" Target="/ppt/slides/slide2.xml" Id="R5ddb4a56e3d34f1d" /><Relationship Type="http://schemas.openxmlformats.org/officeDocument/2006/relationships/slide" Target="/ppt/slides/slide3.xml" Id="Rdaf1f600207f4964" /><Relationship Type="http://schemas.openxmlformats.org/officeDocument/2006/relationships/slide" Target="/ppt/slides/slide4.xml" Id="R649cb70a0fb04f8b" /><Relationship Type="http://schemas.openxmlformats.org/officeDocument/2006/relationships/slide" Target="/ppt/slides/slide5.xml" Id="R01a94758bee348b2" /><Relationship Type="http://schemas.openxmlformats.org/officeDocument/2006/relationships/slide" Target="/ppt/slides/slide6.xml" Id="R1a325c8975da4d09" /><Relationship Type="http://schemas.openxmlformats.org/officeDocument/2006/relationships/slide" Target="/ppt/slides/slide7.xml" Id="Rf0691a4acb38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d74c0fc33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04d017d846cb" /><Relationship Type="http://schemas.openxmlformats.org/officeDocument/2006/relationships/theme" Target="/ppt/slideMasters/theme/theme1.xml" Id="Rfd257072da7f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f04d017d8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838ea5e8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9d6c93d6d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fe17eb25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4886a06947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b796d6dc4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e1e6474d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f304cc96f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