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3e7f142a5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e11ee427d4ba3"/>
  </p:sldMasterIdLst>
  <p:sldIdLst>
    <p:sldId xmlns:r="http://schemas.openxmlformats.org/officeDocument/2006/relationships" id="256" r:id="R76295b5a78d6403d"/>
    <p:sldId xmlns:r="http://schemas.openxmlformats.org/officeDocument/2006/relationships" id="257" r:id="R985d4fed24634735"/>
    <p:sldId xmlns:r="http://schemas.openxmlformats.org/officeDocument/2006/relationships" id="258" r:id="Rd083eed40dc14596"/>
    <p:sldId xmlns:r="http://schemas.openxmlformats.org/officeDocument/2006/relationships" id="259" r:id="R046b83f380fd403c"/>
    <p:sldId xmlns:r="http://schemas.openxmlformats.org/officeDocument/2006/relationships" id="260" r:id="R855b4993742a4f57"/>
    <p:sldId xmlns:r="http://schemas.openxmlformats.org/officeDocument/2006/relationships" id="261" r:id="Rf03c050fb5604dac"/>
    <p:sldId xmlns:r="http://schemas.openxmlformats.org/officeDocument/2006/relationships" id="262" r:id="Rf6c9f322d1c9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e11ee427d4ba3" /><Relationship Type="http://schemas.openxmlformats.org/officeDocument/2006/relationships/slide" Target="/ppt/slides/slide1.xml" Id="R76295b5a78d6403d" /><Relationship Type="http://schemas.openxmlformats.org/officeDocument/2006/relationships/slide" Target="/ppt/slides/slide2.xml" Id="R985d4fed24634735" /><Relationship Type="http://schemas.openxmlformats.org/officeDocument/2006/relationships/slide" Target="/ppt/slides/slide3.xml" Id="Rd083eed40dc14596" /><Relationship Type="http://schemas.openxmlformats.org/officeDocument/2006/relationships/slide" Target="/ppt/slides/slide4.xml" Id="R046b83f380fd403c" /><Relationship Type="http://schemas.openxmlformats.org/officeDocument/2006/relationships/slide" Target="/ppt/slides/slide5.xml" Id="R855b4993742a4f57" /><Relationship Type="http://schemas.openxmlformats.org/officeDocument/2006/relationships/slide" Target="/ppt/slides/slide6.xml" Id="Rf03c050fb5604dac" /><Relationship Type="http://schemas.openxmlformats.org/officeDocument/2006/relationships/slide" Target="/ppt/slides/slide7.xml" Id="Rf6c9f322d1c9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0f972f6a8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71ec576364e90" /><Relationship Type="http://schemas.openxmlformats.org/officeDocument/2006/relationships/theme" Target="/ppt/slideMasters/theme/theme1.xml" Id="Rf75d54727cf7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71ec57636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e16f5de7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fb8ddd38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6667f6a23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0e4f1250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9a0b9bae8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f79fc5d8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e5cb28125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