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8f5651d57e42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6424590f0e4993"/>
  </p:sldMasterIdLst>
  <p:sldIdLst>
    <p:sldId xmlns:r="http://schemas.openxmlformats.org/officeDocument/2006/relationships" id="256" r:id="R4fae8e9c040d4ece"/>
    <p:sldId xmlns:r="http://schemas.openxmlformats.org/officeDocument/2006/relationships" id="257" r:id="R1383470c6eaa48f5"/>
    <p:sldId xmlns:r="http://schemas.openxmlformats.org/officeDocument/2006/relationships" id="258" r:id="Rb677f1a589c14a47"/>
    <p:sldId xmlns:r="http://schemas.openxmlformats.org/officeDocument/2006/relationships" id="259" r:id="Rf43325b8905f4893"/>
    <p:sldId xmlns:r="http://schemas.openxmlformats.org/officeDocument/2006/relationships" id="260" r:id="Rd53133b8b22a4fe0"/>
    <p:sldId xmlns:r="http://schemas.openxmlformats.org/officeDocument/2006/relationships" id="261" r:id="Rab75c75174374f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6424590f0e4993" /><Relationship Type="http://schemas.openxmlformats.org/officeDocument/2006/relationships/slide" Target="/ppt/slides/slide1.xml" Id="R4fae8e9c040d4ece" /><Relationship Type="http://schemas.openxmlformats.org/officeDocument/2006/relationships/slide" Target="/ppt/slides/slide2.xml" Id="R1383470c6eaa48f5" /><Relationship Type="http://schemas.openxmlformats.org/officeDocument/2006/relationships/slide" Target="/ppt/slides/slide3.xml" Id="Rb677f1a589c14a47" /><Relationship Type="http://schemas.openxmlformats.org/officeDocument/2006/relationships/slide" Target="/ppt/slides/slide4.xml" Id="Rf43325b8905f4893" /><Relationship Type="http://schemas.openxmlformats.org/officeDocument/2006/relationships/slide" Target="/ppt/slides/slide5.xml" Id="Rd53133b8b22a4fe0" /><Relationship Type="http://schemas.openxmlformats.org/officeDocument/2006/relationships/slide" Target="/ppt/slides/slide6.xml" Id="Rab75c75174374f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ebf15d33c4f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64db2323e406a" /><Relationship Type="http://schemas.openxmlformats.org/officeDocument/2006/relationships/theme" Target="/ppt/slideMasters/theme/theme1.xml" Id="R97994b4d1cd34c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a64db2323e40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9a9b550eb41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d4390e1c74b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1b3b3578245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2b720c75e48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16faeebd24f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cabdf825f4c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OUTSOURCING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Mazars AS, 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828 044 702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