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4017aad9324d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075c274fa140b9"/>
  </p:sldMasterIdLst>
  <p:sldIdLst>
    <p:sldId xmlns:r="http://schemas.openxmlformats.org/officeDocument/2006/relationships" id="256" r:id="R46987775a9e942c5"/>
    <p:sldId xmlns:r="http://schemas.openxmlformats.org/officeDocument/2006/relationships" id="257" r:id="R8c227b84f5f04db2"/>
    <p:sldId xmlns:r="http://schemas.openxmlformats.org/officeDocument/2006/relationships" id="258" r:id="R3d8b71842f174db5"/>
    <p:sldId xmlns:r="http://schemas.openxmlformats.org/officeDocument/2006/relationships" id="259" r:id="R2a4f7416382141b1"/>
    <p:sldId xmlns:r="http://schemas.openxmlformats.org/officeDocument/2006/relationships" id="260" r:id="R19fa33c43873434e"/>
    <p:sldId xmlns:r="http://schemas.openxmlformats.org/officeDocument/2006/relationships" id="261" r:id="Rb4fffb5306f44417"/>
    <p:sldId xmlns:r="http://schemas.openxmlformats.org/officeDocument/2006/relationships" id="262" r:id="R4009ccda95dc41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075c274fa140b9" /><Relationship Type="http://schemas.openxmlformats.org/officeDocument/2006/relationships/slide" Target="/ppt/slides/slide1.xml" Id="R46987775a9e942c5" /><Relationship Type="http://schemas.openxmlformats.org/officeDocument/2006/relationships/slide" Target="/ppt/slides/slide2.xml" Id="R8c227b84f5f04db2" /><Relationship Type="http://schemas.openxmlformats.org/officeDocument/2006/relationships/slide" Target="/ppt/slides/slide3.xml" Id="R3d8b71842f174db5" /><Relationship Type="http://schemas.openxmlformats.org/officeDocument/2006/relationships/slide" Target="/ppt/slides/slide4.xml" Id="R2a4f7416382141b1" /><Relationship Type="http://schemas.openxmlformats.org/officeDocument/2006/relationships/slide" Target="/ppt/slides/slide5.xml" Id="R19fa33c43873434e" /><Relationship Type="http://schemas.openxmlformats.org/officeDocument/2006/relationships/slide" Target="/ppt/slides/slide6.xml" Id="Rb4fffb5306f44417" /><Relationship Type="http://schemas.openxmlformats.org/officeDocument/2006/relationships/slide" Target="/ppt/slides/slide7.xml" Id="R4009ccda95dc41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ec8739a2647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cd02d7e2a4bf1" /><Relationship Type="http://schemas.openxmlformats.org/officeDocument/2006/relationships/theme" Target="/ppt/slideMasters/theme/theme1.xml" Id="Rc9f5ced1e12448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7cd02d7e2a4b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7222237ab43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7c33fe02f48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4c748913e4e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edd3b50f640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52158ffeb4b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3b9c6b6d842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e7704231a45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STAVENES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&amp; CO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229 771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267 971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827 585 912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