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bc4608a99c42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b8eb7c9424dee"/>
  </p:sldMasterIdLst>
  <p:sldIdLst>
    <p:sldId xmlns:r="http://schemas.openxmlformats.org/officeDocument/2006/relationships" id="256" r:id="Re461c4ffba0242ba"/>
    <p:sldId xmlns:r="http://schemas.openxmlformats.org/officeDocument/2006/relationships" id="257" r:id="R490e401692024f7e"/>
    <p:sldId xmlns:r="http://schemas.openxmlformats.org/officeDocument/2006/relationships" id="258" r:id="Rc365fa5dc2544c9d"/>
    <p:sldId xmlns:r="http://schemas.openxmlformats.org/officeDocument/2006/relationships" id="259" r:id="R98a4c3c9bf6548cd"/>
    <p:sldId xmlns:r="http://schemas.openxmlformats.org/officeDocument/2006/relationships" id="260" r:id="R4358724e373d42c7"/>
    <p:sldId xmlns:r="http://schemas.openxmlformats.org/officeDocument/2006/relationships" id="261" r:id="R8c9f86e5f1964a29"/>
    <p:sldId xmlns:r="http://schemas.openxmlformats.org/officeDocument/2006/relationships" id="262" r:id="R6bbaec4a00e8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b8eb7c9424dee" /><Relationship Type="http://schemas.openxmlformats.org/officeDocument/2006/relationships/slide" Target="/ppt/slides/slide1.xml" Id="Re461c4ffba0242ba" /><Relationship Type="http://schemas.openxmlformats.org/officeDocument/2006/relationships/slide" Target="/ppt/slides/slide2.xml" Id="R490e401692024f7e" /><Relationship Type="http://schemas.openxmlformats.org/officeDocument/2006/relationships/slide" Target="/ppt/slides/slide3.xml" Id="Rc365fa5dc2544c9d" /><Relationship Type="http://schemas.openxmlformats.org/officeDocument/2006/relationships/slide" Target="/ppt/slides/slide4.xml" Id="R98a4c3c9bf6548cd" /><Relationship Type="http://schemas.openxmlformats.org/officeDocument/2006/relationships/slide" Target="/ppt/slides/slide5.xml" Id="R4358724e373d42c7" /><Relationship Type="http://schemas.openxmlformats.org/officeDocument/2006/relationships/slide" Target="/ppt/slides/slide6.xml" Id="R8c9f86e5f1964a29" /><Relationship Type="http://schemas.openxmlformats.org/officeDocument/2006/relationships/slide" Target="/ppt/slides/slide7.xml" Id="R6bbaec4a00e8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63da3f3b1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6a1555c13466c" /><Relationship Type="http://schemas.openxmlformats.org/officeDocument/2006/relationships/theme" Target="/ppt/slideMasters/theme/theme1.xml" Id="R74b8349ff838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6a1555c13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7ca800243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4cc8068a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670bce4d244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5a5745f8c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356fd8e75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bc1a9102f45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23d39b3a8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18 274 850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21 295 968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BASEDOW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Julie B. Ameln, Nordbergveien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827 440 892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