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46b3f5eb9a4a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9aa8a8d9224624"/>
  </p:sldMasterIdLst>
  <p:sldIdLst>
    <p:sldId xmlns:r="http://schemas.openxmlformats.org/officeDocument/2006/relationships" id="256" r:id="R2fae8a9664a141f1"/>
    <p:sldId xmlns:r="http://schemas.openxmlformats.org/officeDocument/2006/relationships" id="257" r:id="Raa3e237bd0074a5c"/>
    <p:sldId xmlns:r="http://schemas.openxmlformats.org/officeDocument/2006/relationships" id="258" r:id="R07ba844ddc95495f"/>
    <p:sldId xmlns:r="http://schemas.openxmlformats.org/officeDocument/2006/relationships" id="259" r:id="Rc9806b5d74534da3"/>
    <p:sldId xmlns:r="http://schemas.openxmlformats.org/officeDocument/2006/relationships" id="260" r:id="Rf31f218fa1c04dce"/>
    <p:sldId xmlns:r="http://schemas.openxmlformats.org/officeDocument/2006/relationships" id="261" r:id="R2f97fdf52ff3410e"/>
    <p:sldId xmlns:r="http://schemas.openxmlformats.org/officeDocument/2006/relationships" id="262" r:id="Rfd8c45e8469740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9aa8a8d9224624" /><Relationship Type="http://schemas.openxmlformats.org/officeDocument/2006/relationships/slide" Target="/ppt/slides/slide1.xml" Id="R2fae8a9664a141f1" /><Relationship Type="http://schemas.openxmlformats.org/officeDocument/2006/relationships/slide" Target="/ppt/slides/slide2.xml" Id="Raa3e237bd0074a5c" /><Relationship Type="http://schemas.openxmlformats.org/officeDocument/2006/relationships/slide" Target="/ppt/slides/slide3.xml" Id="R07ba844ddc95495f" /><Relationship Type="http://schemas.openxmlformats.org/officeDocument/2006/relationships/slide" Target="/ppt/slides/slide4.xml" Id="Rc9806b5d74534da3" /><Relationship Type="http://schemas.openxmlformats.org/officeDocument/2006/relationships/slide" Target="/ppt/slides/slide5.xml" Id="Rf31f218fa1c04dce" /><Relationship Type="http://schemas.openxmlformats.org/officeDocument/2006/relationships/slide" Target="/ppt/slides/slide6.xml" Id="R2f97fdf52ff3410e" /><Relationship Type="http://schemas.openxmlformats.org/officeDocument/2006/relationships/slide" Target="/ppt/slides/slide7.xml" Id="Rfd8c45e8469740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060210a27b47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f29f079bb4b30" /><Relationship Type="http://schemas.openxmlformats.org/officeDocument/2006/relationships/theme" Target="/ppt/slideMasters/theme/theme1.xml" Id="R3a4e9334ef3448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bf29f079bb4b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7fc3092c341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f3151d2d94a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57da2729543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80c1eca654f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c107edd9347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7947c72254f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de1f7d91441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KRISTELIG GYMNASIUM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KRISTELIG GYMNASIUM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147 437 252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6 877 894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9 420 131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87 029 735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109 486 477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NORSKE MISJONSSELSKAP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LUTHERSK MISJONSSAMBAND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Homansbakken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55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kg@kg.vgs.no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kg.vgs.no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827 111 392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GYMNASIUM AS</a:t>
            </a:r>
          </a:p>
        </p:txBody>
      </p:sp>
    </p:spTree>
  </p:cSld>
  <p:clrMapOvr>
    <a:masterClrMapping xmlns:a="http://schemas.openxmlformats.org/drawingml/2006/main"/>
  </p:clrMapOvr>
</p:sld>
</file>