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a5b75be6f76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77b0edc9874383"/>
  </p:sldMasterIdLst>
  <p:sldIdLst>
    <p:sldId xmlns:r="http://schemas.openxmlformats.org/officeDocument/2006/relationships" id="256" r:id="R9275f19d99c7400b"/>
    <p:sldId xmlns:r="http://schemas.openxmlformats.org/officeDocument/2006/relationships" id="257" r:id="R4991ab070cfb4fc7"/>
    <p:sldId xmlns:r="http://schemas.openxmlformats.org/officeDocument/2006/relationships" id="258" r:id="R3fd54b132e4343c7"/>
    <p:sldId xmlns:r="http://schemas.openxmlformats.org/officeDocument/2006/relationships" id="259" r:id="R607af485e4de44b0"/>
    <p:sldId xmlns:r="http://schemas.openxmlformats.org/officeDocument/2006/relationships" id="260" r:id="Rd1485502a89f4303"/>
    <p:sldId xmlns:r="http://schemas.openxmlformats.org/officeDocument/2006/relationships" id="261" r:id="R8a5ac7037b4244a9"/>
    <p:sldId xmlns:r="http://schemas.openxmlformats.org/officeDocument/2006/relationships" id="262" r:id="Rb1c4d28ead7745f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77b0edc9874383" /><Relationship Type="http://schemas.openxmlformats.org/officeDocument/2006/relationships/slide" Target="/ppt/slides/slide1.xml" Id="R9275f19d99c7400b" /><Relationship Type="http://schemas.openxmlformats.org/officeDocument/2006/relationships/slide" Target="/ppt/slides/slide2.xml" Id="R4991ab070cfb4fc7" /><Relationship Type="http://schemas.openxmlformats.org/officeDocument/2006/relationships/slide" Target="/ppt/slides/slide3.xml" Id="R3fd54b132e4343c7" /><Relationship Type="http://schemas.openxmlformats.org/officeDocument/2006/relationships/slide" Target="/ppt/slides/slide4.xml" Id="R607af485e4de44b0" /><Relationship Type="http://schemas.openxmlformats.org/officeDocument/2006/relationships/slide" Target="/ppt/slides/slide5.xml" Id="Rd1485502a89f4303" /><Relationship Type="http://schemas.openxmlformats.org/officeDocument/2006/relationships/slide" Target="/ppt/slides/slide6.xml" Id="R8a5ac7037b4244a9" /><Relationship Type="http://schemas.openxmlformats.org/officeDocument/2006/relationships/slide" Target="/ppt/slides/slide7.xml" Id="Rb1c4d28ead7745f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bf6f79fb7b425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89c330ffa14755" /><Relationship Type="http://schemas.openxmlformats.org/officeDocument/2006/relationships/theme" Target="/ppt/slideMasters/theme/theme1.xml" Id="Ra89a08215b354c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89c330ffa1475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d4652a1da549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959a03ca540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a31a6c0024c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15b6ec0dd45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107f7e0024e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27f45d7894f5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c59a6bed24e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MAGAMA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MAGAMA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220 868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VIBEKE MARTINE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Korsnesveien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8616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826 688 602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MAGAMA AS</a:t>
            </a:r>
          </a:p>
        </p:txBody>
      </p:sp>
    </p:spTree>
  </p:cSld>
  <p:clrMapOvr>
    <a:masterClrMapping xmlns:a="http://schemas.openxmlformats.org/drawingml/2006/main"/>
  </p:clrMapOvr>
</p:sld>
</file>