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262ef0c10d4d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4218f336604f8b"/>
  </p:sldMasterIdLst>
  <p:sldIdLst>
    <p:sldId xmlns:r="http://schemas.openxmlformats.org/officeDocument/2006/relationships" id="256" r:id="R8ce752c495444f79"/>
    <p:sldId xmlns:r="http://schemas.openxmlformats.org/officeDocument/2006/relationships" id="257" r:id="R7a93dc63ff284fc6"/>
    <p:sldId xmlns:r="http://schemas.openxmlformats.org/officeDocument/2006/relationships" id="258" r:id="R8b71b406efbd430d"/>
    <p:sldId xmlns:r="http://schemas.openxmlformats.org/officeDocument/2006/relationships" id="259" r:id="Rfa8d5b028ebc4046"/>
    <p:sldId xmlns:r="http://schemas.openxmlformats.org/officeDocument/2006/relationships" id="260" r:id="R160177233e5147d3"/>
    <p:sldId xmlns:r="http://schemas.openxmlformats.org/officeDocument/2006/relationships" id="261" r:id="R4b6f8b2ff3144d96"/>
    <p:sldId xmlns:r="http://schemas.openxmlformats.org/officeDocument/2006/relationships" id="262" r:id="Rcd23b6cc735547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4218f336604f8b" /><Relationship Type="http://schemas.openxmlformats.org/officeDocument/2006/relationships/slide" Target="/ppt/slides/slide1.xml" Id="R8ce752c495444f79" /><Relationship Type="http://schemas.openxmlformats.org/officeDocument/2006/relationships/slide" Target="/ppt/slides/slide2.xml" Id="R7a93dc63ff284fc6" /><Relationship Type="http://schemas.openxmlformats.org/officeDocument/2006/relationships/slide" Target="/ppt/slides/slide3.xml" Id="R8b71b406efbd430d" /><Relationship Type="http://schemas.openxmlformats.org/officeDocument/2006/relationships/slide" Target="/ppt/slides/slide4.xml" Id="Rfa8d5b028ebc4046" /><Relationship Type="http://schemas.openxmlformats.org/officeDocument/2006/relationships/slide" Target="/ppt/slides/slide5.xml" Id="R160177233e5147d3" /><Relationship Type="http://schemas.openxmlformats.org/officeDocument/2006/relationships/slide" Target="/ppt/slides/slide6.xml" Id="R4b6f8b2ff3144d96" /><Relationship Type="http://schemas.openxmlformats.org/officeDocument/2006/relationships/slide" Target="/ppt/slides/slide7.xml" Id="Rcd23b6cc735547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b8a21cb08c40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20eaf46e74b84" /><Relationship Type="http://schemas.openxmlformats.org/officeDocument/2006/relationships/theme" Target="/ppt/slideMasters/theme/theme1.xml" Id="Rb2e1d2a6dc6346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920eaf46e74b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c248023f94b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cf8e2817543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df850811f4f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8c159b3d241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04ca873a84d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6ceb645fd4a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826c2780a43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COSTA PLENTY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PLENTY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COSTA PLENTY INVEST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PLENTY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PLENTY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PLENTY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862 333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4 153 875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4 155 558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PLENTY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HELLAND HANNE BJØRHEIM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HELLAND MORTEN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PLENTY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Ørnaberget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4049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826 678 232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PLENTY INVEST AS</a:t>
            </a:r>
          </a:p>
        </p:txBody>
      </p:sp>
    </p:spTree>
  </p:cSld>
  <p:clrMapOvr>
    <a:masterClrMapping xmlns:a="http://schemas.openxmlformats.org/drawingml/2006/main"/>
  </p:clrMapOvr>
</p:sld>
</file>